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9" r:id="rId4"/>
  </p:sldMasterIdLst>
  <p:notesMasterIdLst>
    <p:notesMasterId r:id="rId21"/>
  </p:notesMasterIdLst>
  <p:handoutMasterIdLst>
    <p:handoutMasterId r:id="rId22"/>
  </p:handoutMasterIdLst>
  <p:sldIdLst>
    <p:sldId id="256" r:id="rId5"/>
    <p:sldId id="257" r:id="rId6"/>
    <p:sldId id="258" r:id="rId7"/>
    <p:sldId id="259" r:id="rId8"/>
    <p:sldId id="273" r:id="rId9"/>
    <p:sldId id="280" r:id="rId10"/>
    <p:sldId id="272" r:id="rId11"/>
    <p:sldId id="271" r:id="rId12"/>
    <p:sldId id="263" r:id="rId13"/>
    <p:sldId id="291" r:id="rId14"/>
    <p:sldId id="292" r:id="rId15"/>
    <p:sldId id="275" r:id="rId16"/>
    <p:sldId id="285" r:id="rId17"/>
    <p:sldId id="290" r:id="rId18"/>
    <p:sldId id="289" r:id="rId19"/>
    <p:sldId id="26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5547"/>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4" autoAdjust="0"/>
    <p:restoredTop sz="94291" autoAdjust="0"/>
  </p:normalViewPr>
  <p:slideViewPr>
    <p:cSldViewPr snapToGrid="0" showGuides="1">
      <p:cViewPr>
        <p:scale>
          <a:sx n="75" d="100"/>
          <a:sy n="75" d="100"/>
        </p:scale>
        <p:origin x="1008" y="293"/>
      </p:cViewPr>
      <p:guideLst>
        <p:guide pos="3840"/>
        <p:guide orient="horz" pos="2160"/>
      </p:guideLst>
    </p:cSldViewPr>
  </p:slideViewPr>
  <p:notesTextViewPr>
    <p:cViewPr>
      <p:scale>
        <a:sx n="1" d="1"/>
        <a:sy n="1" d="1"/>
      </p:scale>
      <p:origin x="0" y="0"/>
    </p:cViewPr>
  </p:notesTextViewPr>
  <p:notesViewPr>
    <p:cSldViewPr snapToGrid="0" showGuides="1">
      <p:cViewPr varScale="1">
        <p:scale>
          <a:sx n="99" d="100"/>
          <a:sy n="99"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APNIL AGRAWAL" userId="00e5c5569959b1f4" providerId="LiveId" clId="{89119ED6-911F-4A3E-A4BD-D5796157CEC4}"/>
    <pc:docChg chg="custSel addSld delSld modSld sldOrd">
      <pc:chgData name="SWAPNIL AGRAWAL" userId="00e5c5569959b1f4" providerId="LiveId" clId="{89119ED6-911F-4A3E-A4BD-D5796157CEC4}" dt="2020-11-19T06:24:02.767" v="1171" actId="20577"/>
      <pc:docMkLst>
        <pc:docMk/>
      </pc:docMkLst>
      <pc:sldChg chg="addSp delSp modSp mod setBg">
        <pc:chgData name="SWAPNIL AGRAWAL" userId="00e5c5569959b1f4" providerId="LiveId" clId="{89119ED6-911F-4A3E-A4BD-D5796157CEC4}" dt="2020-11-19T05:42:20.740" v="1022" actId="20577"/>
        <pc:sldMkLst>
          <pc:docMk/>
          <pc:sldMk cId="3610506880" sldId="256"/>
        </pc:sldMkLst>
        <pc:spChg chg="mod">
          <ac:chgData name="SWAPNIL AGRAWAL" userId="00e5c5569959b1f4" providerId="LiveId" clId="{89119ED6-911F-4A3E-A4BD-D5796157CEC4}" dt="2020-11-18T04:54:05.433" v="885" actId="1076"/>
          <ac:spMkLst>
            <pc:docMk/>
            <pc:sldMk cId="3610506880" sldId="256"/>
            <ac:spMk id="2" creationId="{F56E9371-6E05-45E0-803B-4C39AC28CC69}"/>
          </ac:spMkLst>
        </pc:spChg>
        <pc:spChg chg="mod">
          <ac:chgData name="SWAPNIL AGRAWAL" userId="00e5c5569959b1f4" providerId="LiveId" clId="{89119ED6-911F-4A3E-A4BD-D5796157CEC4}" dt="2020-11-18T04:54:12.353" v="886" actId="1076"/>
          <ac:spMkLst>
            <pc:docMk/>
            <pc:sldMk cId="3610506880" sldId="256"/>
            <ac:spMk id="3" creationId="{E0A0FE25-038A-4A14-B11A-432FECB7FA1E}"/>
          </ac:spMkLst>
        </pc:spChg>
        <pc:spChg chg="del">
          <ac:chgData name="SWAPNIL AGRAWAL" userId="00e5c5569959b1f4" providerId="LiveId" clId="{89119ED6-911F-4A3E-A4BD-D5796157CEC4}" dt="2020-11-09T14:17:41.211" v="104" actId="478"/>
          <ac:spMkLst>
            <pc:docMk/>
            <pc:sldMk cId="3610506880" sldId="256"/>
            <ac:spMk id="4" creationId="{C83697A7-775B-4995-AFA7-E4B1B1C1C8F8}"/>
          </ac:spMkLst>
        </pc:spChg>
        <pc:spChg chg="del mod">
          <ac:chgData name="SWAPNIL AGRAWAL" userId="00e5c5569959b1f4" providerId="LiveId" clId="{89119ED6-911F-4A3E-A4BD-D5796157CEC4}" dt="2020-11-09T14:18:13.687" v="123" actId="21"/>
          <ac:spMkLst>
            <pc:docMk/>
            <pc:sldMk cId="3610506880" sldId="256"/>
            <ac:spMk id="5" creationId="{030A1A89-FE18-44C6-B3EE-49541CB85077}"/>
          </ac:spMkLst>
        </pc:spChg>
        <pc:spChg chg="mod">
          <ac:chgData name="SWAPNIL AGRAWAL" userId="00e5c5569959b1f4" providerId="LiveId" clId="{89119ED6-911F-4A3E-A4BD-D5796157CEC4}" dt="2020-11-19T05:42:20.740" v="1022" actId="20577"/>
          <ac:spMkLst>
            <pc:docMk/>
            <pc:sldMk cId="3610506880" sldId="256"/>
            <ac:spMk id="6" creationId="{CE4760B7-4588-43E8-95F7-C34DEDD33713}"/>
          </ac:spMkLst>
        </pc:spChg>
        <pc:spChg chg="mod">
          <ac:chgData name="SWAPNIL AGRAWAL" userId="00e5c5569959b1f4" providerId="LiveId" clId="{89119ED6-911F-4A3E-A4BD-D5796157CEC4}" dt="2020-11-18T04:52:26.345" v="873" actId="1076"/>
          <ac:spMkLst>
            <pc:docMk/>
            <pc:sldMk cId="3610506880" sldId="256"/>
            <ac:spMk id="7" creationId="{8D09A740-A224-4328-91DD-834530D137D7}"/>
          </ac:spMkLst>
        </pc:spChg>
        <pc:spChg chg="add del mod">
          <ac:chgData name="SWAPNIL AGRAWAL" userId="00e5c5569959b1f4" providerId="LiveId" clId="{89119ED6-911F-4A3E-A4BD-D5796157CEC4}" dt="2020-11-09T14:18:21.729" v="125" actId="21"/>
          <ac:spMkLst>
            <pc:docMk/>
            <pc:sldMk cId="3610506880" sldId="256"/>
            <ac:spMk id="7" creationId="{CFF24140-3802-4BE8-B210-74AD0FDB2C05}"/>
          </ac:spMkLst>
        </pc:spChg>
        <pc:spChg chg="mod">
          <ac:chgData name="SWAPNIL AGRAWAL" userId="00e5c5569959b1f4" providerId="LiveId" clId="{89119ED6-911F-4A3E-A4BD-D5796157CEC4}" dt="2020-11-18T04:52:35.097" v="875" actId="1076"/>
          <ac:spMkLst>
            <pc:docMk/>
            <pc:sldMk cId="3610506880" sldId="256"/>
            <ac:spMk id="8" creationId="{38DA4CE6-AE05-4CA0-86A0-6854B3DBC4A2}"/>
          </ac:spMkLst>
        </pc:spChg>
        <pc:spChg chg="mod">
          <ac:chgData name="SWAPNIL AGRAWAL" userId="00e5c5569959b1f4" providerId="LiveId" clId="{89119ED6-911F-4A3E-A4BD-D5796157CEC4}" dt="2020-11-18T04:53:03.958" v="881" actId="2711"/>
          <ac:spMkLst>
            <pc:docMk/>
            <pc:sldMk cId="3610506880" sldId="256"/>
            <ac:spMk id="9" creationId="{8BBE8522-942E-401D-AF4A-019F3C508C23}"/>
          </ac:spMkLst>
        </pc:spChg>
        <pc:spChg chg="add del mod">
          <ac:chgData name="SWAPNIL AGRAWAL" userId="00e5c5569959b1f4" providerId="LiveId" clId="{89119ED6-911F-4A3E-A4BD-D5796157CEC4}" dt="2020-11-18T04:38:42.117" v="703" actId="21"/>
          <ac:spMkLst>
            <pc:docMk/>
            <pc:sldMk cId="3610506880" sldId="256"/>
            <ac:spMk id="10" creationId="{0D7A8F1C-3999-4FFC-AB3F-53D974394323}"/>
          </ac:spMkLst>
        </pc:spChg>
        <pc:picChg chg="mod">
          <ac:chgData name="SWAPNIL AGRAWAL" userId="00e5c5569959b1f4" providerId="LiveId" clId="{89119ED6-911F-4A3E-A4BD-D5796157CEC4}" dt="2020-11-18T04:53:39.664" v="882" actId="14100"/>
          <ac:picMkLst>
            <pc:docMk/>
            <pc:sldMk cId="3610506880" sldId="256"/>
            <ac:picMk id="4" creationId="{1A1F3525-908C-44B2-99D6-68F41567966B}"/>
          </ac:picMkLst>
        </pc:picChg>
        <pc:picChg chg="add mod">
          <ac:chgData name="SWAPNIL AGRAWAL" userId="00e5c5569959b1f4" providerId="LiveId" clId="{89119ED6-911F-4A3E-A4BD-D5796157CEC4}" dt="2020-11-18T04:50:54.685" v="857" actId="1076"/>
          <ac:picMkLst>
            <pc:docMk/>
            <pc:sldMk cId="3610506880" sldId="256"/>
            <ac:picMk id="12" creationId="{2FF77C83-7D7B-492D-9289-4EBE1A9BC07E}"/>
          </ac:picMkLst>
        </pc:picChg>
        <pc:picChg chg="add mod">
          <ac:chgData name="SWAPNIL AGRAWAL" userId="00e5c5569959b1f4" providerId="LiveId" clId="{89119ED6-911F-4A3E-A4BD-D5796157CEC4}" dt="2020-11-18T07:12:07.785" v="1012" actId="14100"/>
          <ac:picMkLst>
            <pc:docMk/>
            <pc:sldMk cId="3610506880" sldId="256"/>
            <ac:picMk id="14" creationId="{9CEA5584-8BFA-4DF5-82FD-19FF79241762}"/>
          </ac:picMkLst>
        </pc:picChg>
        <pc:picChg chg="del mod">
          <ac:chgData name="SWAPNIL AGRAWAL" userId="00e5c5569959b1f4" providerId="LiveId" clId="{89119ED6-911F-4A3E-A4BD-D5796157CEC4}" dt="2020-11-18T04:38:24.854" v="701" actId="21"/>
          <ac:picMkLst>
            <pc:docMk/>
            <pc:sldMk cId="3610506880" sldId="256"/>
            <ac:picMk id="19" creationId="{873751CF-C490-45B5-B248-BF86A59ECF2E}"/>
          </ac:picMkLst>
        </pc:picChg>
      </pc:sldChg>
      <pc:sldChg chg="addSp delSp modSp mod">
        <pc:chgData name="SWAPNIL AGRAWAL" userId="00e5c5569959b1f4" providerId="LiveId" clId="{89119ED6-911F-4A3E-A4BD-D5796157CEC4}" dt="2020-11-19T06:24:02.767" v="1171" actId="20577"/>
        <pc:sldMkLst>
          <pc:docMk/>
          <pc:sldMk cId="1106630018" sldId="257"/>
        </pc:sldMkLst>
        <pc:spChg chg="mod">
          <ac:chgData name="SWAPNIL AGRAWAL" userId="00e5c5569959b1f4" providerId="LiveId" clId="{89119ED6-911F-4A3E-A4BD-D5796157CEC4}" dt="2020-11-18T04:55:07.113" v="891" actId="1076"/>
          <ac:spMkLst>
            <pc:docMk/>
            <pc:sldMk cId="1106630018" sldId="257"/>
            <ac:spMk id="2" creationId="{CFA21564-E2C8-443F-8E07-E59DFA5BC6DF}"/>
          </ac:spMkLst>
        </pc:spChg>
        <pc:spChg chg="mod">
          <ac:chgData name="SWAPNIL AGRAWAL" userId="00e5c5569959b1f4" providerId="LiveId" clId="{89119ED6-911F-4A3E-A4BD-D5796157CEC4}" dt="2020-11-19T06:24:02.767" v="1171" actId="20577"/>
          <ac:spMkLst>
            <pc:docMk/>
            <pc:sldMk cId="1106630018" sldId="257"/>
            <ac:spMk id="4" creationId="{A504AA15-27D7-415A-9F9E-FC8FE1B3F1A2}"/>
          </ac:spMkLst>
        </pc:spChg>
        <pc:spChg chg="add del mod">
          <ac:chgData name="SWAPNIL AGRAWAL" userId="00e5c5569959b1f4" providerId="LiveId" clId="{89119ED6-911F-4A3E-A4BD-D5796157CEC4}" dt="2020-11-18T04:54:57.911" v="890" actId="21"/>
          <ac:spMkLst>
            <pc:docMk/>
            <pc:sldMk cId="1106630018" sldId="257"/>
            <ac:spMk id="6" creationId="{C0A79113-28C2-4410-9605-8D3A7944B166}"/>
          </ac:spMkLst>
        </pc:spChg>
        <pc:picChg chg="del mod">
          <ac:chgData name="SWAPNIL AGRAWAL" userId="00e5c5569959b1f4" providerId="LiveId" clId="{89119ED6-911F-4A3E-A4BD-D5796157CEC4}" dt="2020-11-18T04:54:50.261" v="888" actId="21"/>
          <ac:picMkLst>
            <pc:docMk/>
            <pc:sldMk cId="1106630018" sldId="257"/>
            <ac:picMk id="19" creationId="{98E1357B-90EC-4F60-BE24-5671EC46D030}"/>
          </ac:picMkLst>
        </pc:picChg>
      </pc:sldChg>
      <pc:sldChg chg="modSp mod">
        <pc:chgData name="SWAPNIL AGRAWAL" userId="00e5c5569959b1f4" providerId="LiveId" clId="{89119ED6-911F-4A3E-A4BD-D5796157CEC4}" dt="2020-11-17T07:57:52.691" v="697" actId="27636"/>
        <pc:sldMkLst>
          <pc:docMk/>
          <pc:sldMk cId="2987149822" sldId="259"/>
        </pc:sldMkLst>
        <pc:spChg chg="mod">
          <ac:chgData name="SWAPNIL AGRAWAL" userId="00e5c5569959b1f4" providerId="LiveId" clId="{89119ED6-911F-4A3E-A4BD-D5796157CEC4}" dt="2020-11-17T07:57:52.691" v="697" actId="27636"/>
          <ac:spMkLst>
            <pc:docMk/>
            <pc:sldMk cId="2987149822" sldId="259"/>
            <ac:spMk id="4" creationId="{7E209D92-7413-44EE-BC90-ECE50DA3158D}"/>
          </ac:spMkLst>
        </pc:spChg>
      </pc:sldChg>
      <pc:sldChg chg="del">
        <pc:chgData name="SWAPNIL AGRAWAL" userId="00e5c5569959b1f4" providerId="LiveId" clId="{89119ED6-911F-4A3E-A4BD-D5796157CEC4}" dt="2020-11-17T07:40:34.400" v="422" actId="2696"/>
        <pc:sldMkLst>
          <pc:docMk/>
          <pc:sldMk cId="3846360746" sldId="260"/>
        </pc:sldMkLst>
      </pc:sldChg>
      <pc:sldChg chg="modSp del mod">
        <pc:chgData name="SWAPNIL AGRAWAL" userId="00e5c5569959b1f4" providerId="LiveId" clId="{89119ED6-911F-4A3E-A4BD-D5796157CEC4}" dt="2020-11-19T06:22:35.499" v="1130" actId="2696"/>
        <pc:sldMkLst>
          <pc:docMk/>
          <pc:sldMk cId="3929948449" sldId="261"/>
        </pc:sldMkLst>
        <pc:spChg chg="mod">
          <ac:chgData name="SWAPNIL AGRAWAL" userId="00e5c5569959b1f4" providerId="LiveId" clId="{89119ED6-911F-4A3E-A4BD-D5796157CEC4}" dt="2020-11-17T07:40:49.190" v="431" actId="14100"/>
          <ac:spMkLst>
            <pc:docMk/>
            <pc:sldMk cId="3929948449" sldId="261"/>
            <ac:spMk id="4" creationId="{F06E3E42-BD20-4379-871F-3E4B83D6838A}"/>
          </ac:spMkLst>
        </pc:spChg>
        <pc:spChg chg="mod">
          <ac:chgData name="SWAPNIL AGRAWAL" userId="00e5c5569959b1f4" providerId="LiveId" clId="{89119ED6-911F-4A3E-A4BD-D5796157CEC4}" dt="2020-11-17T07:42:07.703" v="578" actId="20577"/>
          <ac:spMkLst>
            <pc:docMk/>
            <pc:sldMk cId="3929948449" sldId="261"/>
            <ac:spMk id="5" creationId="{342E27BA-7F93-4365-B043-35F6517974F1}"/>
          </ac:spMkLst>
        </pc:spChg>
      </pc:sldChg>
      <pc:sldChg chg="addSp delSp modSp mod">
        <pc:chgData name="SWAPNIL AGRAWAL" userId="00e5c5569959b1f4" providerId="LiveId" clId="{89119ED6-911F-4A3E-A4BD-D5796157CEC4}" dt="2020-11-19T06:06:17.848" v="1102" actId="14100"/>
        <pc:sldMkLst>
          <pc:docMk/>
          <pc:sldMk cId="13557619" sldId="263"/>
        </pc:sldMkLst>
        <pc:spChg chg="mod">
          <ac:chgData name="SWAPNIL AGRAWAL" userId="00e5c5569959b1f4" providerId="LiveId" clId="{89119ED6-911F-4A3E-A4BD-D5796157CEC4}" dt="2020-11-19T06:04:43.511" v="1089" actId="1076"/>
          <ac:spMkLst>
            <pc:docMk/>
            <pc:sldMk cId="13557619" sldId="263"/>
            <ac:spMk id="4" creationId="{2E4FFE8E-5987-44EA-AF65-5CFA15DD7653}"/>
          </ac:spMkLst>
        </pc:spChg>
        <pc:spChg chg="del mod">
          <ac:chgData name="SWAPNIL AGRAWAL" userId="00e5c5569959b1f4" providerId="LiveId" clId="{89119ED6-911F-4A3E-A4BD-D5796157CEC4}" dt="2020-11-17T05:10:17.588" v="178" actId="21"/>
          <ac:spMkLst>
            <pc:docMk/>
            <pc:sldMk cId="13557619" sldId="263"/>
            <ac:spMk id="5" creationId="{5B4E4515-E409-46A3-BF8E-A723CC4A9068}"/>
          </ac:spMkLst>
        </pc:spChg>
        <pc:spChg chg="add del mod">
          <ac:chgData name="SWAPNIL AGRAWAL" userId="00e5c5569959b1f4" providerId="LiveId" clId="{89119ED6-911F-4A3E-A4BD-D5796157CEC4}" dt="2020-11-19T06:01:49.500" v="1077" actId="21"/>
          <ac:spMkLst>
            <pc:docMk/>
            <pc:sldMk cId="13557619" sldId="263"/>
            <ac:spMk id="5" creationId="{E21FD7FF-0F5D-401E-A1B4-AB95C7FDCD7B}"/>
          </ac:spMkLst>
        </pc:spChg>
        <pc:spChg chg="add del mod">
          <ac:chgData name="SWAPNIL AGRAWAL" userId="00e5c5569959b1f4" providerId="LiveId" clId="{89119ED6-911F-4A3E-A4BD-D5796157CEC4}" dt="2020-11-17T05:10:35.182" v="191" actId="21"/>
          <ac:spMkLst>
            <pc:docMk/>
            <pc:sldMk cId="13557619" sldId="263"/>
            <ac:spMk id="6" creationId="{FDFF7FCD-9736-4AE5-85C7-8042CE671D42}"/>
          </ac:spMkLst>
        </pc:spChg>
        <pc:spChg chg="add del mod">
          <ac:chgData name="SWAPNIL AGRAWAL" userId="00e5c5569959b1f4" providerId="LiveId" clId="{89119ED6-911F-4A3E-A4BD-D5796157CEC4}" dt="2020-11-17T07:42:27.413" v="581" actId="21"/>
          <ac:spMkLst>
            <pc:docMk/>
            <pc:sldMk cId="13557619" sldId="263"/>
            <ac:spMk id="8" creationId="{F546E45A-1C8D-47F4-B96D-92D9915FE8C2}"/>
          </ac:spMkLst>
        </pc:spChg>
        <pc:picChg chg="add mod">
          <ac:chgData name="SWAPNIL AGRAWAL" userId="00e5c5569959b1f4" providerId="LiveId" clId="{89119ED6-911F-4A3E-A4BD-D5796157CEC4}" dt="2020-11-19T06:06:17.848" v="1102" actId="14100"/>
          <ac:picMkLst>
            <pc:docMk/>
            <pc:sldMk cId="13557619" sldId="263"/>
            <ac:picMk id="7" creationId="{D44280B4-47F9-4A86-A6BA-CF322CDDE899}"/>
          </ac:picMkLst>
        </pc:picChg>
        <pc:picChg chg="del mod">
          <ac:chgData name="SWAPNIL AGRAWAL" userId="00e5c5569959b1f4" providerId="LiveId" clId="{89119ED6-911F-4A3E-A4BD-D5796157CEC4}" dt="2020-11-19T06:01:42.416" v="1074" actId="21"/>
          <ac:picMkLst>
            <pc:docMk/>
            <pc:sldMk cId="13557619" sldId="263"/>
            <ac:picMk id="16" creationId="{CEE1712F-10B7-44A0-8ED1-5933874A301C}"/>
          </ac:picMkLst>
        </pc:picChg>
      </pc:sldChg>
      <pc:sldChg chg="addSp delSp modSp mod ord">
        <pc:chgData name="SWAPNIL AGRAWAL" userId="00e5c5569959b1f4" providerId="LiveId" clId="{89119ED6-911F-4A3E-A4BD-D5796157CEC4}" dt="2020-11-17T07:49:35.911" v="690" actId="1076"/>
        <pc:sldMkLst>
          <pc:docMk/>
          <pc:sldMk cId="2314201511" sldId="265"/>
        </pc:sldMkLst>
        <pc:spChg chg="mod">
          <ac:chgData name="SWAPNIL AGRAWAL" userId="00e5c5569959b1f4" providerId="LiveId" clId="{89119ED6-911F-4A3E-A4BD-D5796157CEC4}" dt="2020-11-17T07:48:24.109" v="682" actId="1076"/>
          <ac:spMkLst>
            <pc:docMk/>
            <pc:sldMk cId="2314201511" sldId="265"/>
            <ac:spMk id="2" creationId="{D110F751-9975-4653-9855-BA1C7499B75F}"/>
          </ac:spMkLst>
        </pc:spChg>
        <pc:spChg chg="add mod">
          <ac:chgData name="SWAPNIL AGRAWAL" userId="00e5c5569959b1f4" providerId="LiveId" clId="{89119ED6-911F-4A3E-A4BD-D5796157CEC4}" dt="2020-11-17T07:49:35.911" v="690" actId="1076"/>
          <ac:spMkLst>
            <pc:docMk/>
            <pc:sldMk cId="2314201511" sldId="265"/>
            <ac:spMk id="5" creationId="{742A2100-CF51-4DAF-BE20-4D819833EE5D}"/>
          </ac:spMkLst>
        </pc:spChg>
        <pc:spChg chg="add mod">
          <ac:chgData name="SWAPNIL AGRAWAL" userId="00e5c5569959b1f4" providerId="LiveId" clId="{89119ED6-911F-4A3E-A4BD-D5796157CEC4}" dt="2020-11-17T07:49:15.398" v="688" actId="14100"/>
          <ac:spMkLst>
            <pc:docMk/>
            <pc:sldMk cId="2314201511" sldId="265"/>
            <ac:spMk id="11" creationId="{E81C2B73-A045-4789-B6FA-024B7DF6963E}"/>
          </ac:spMkLst>
        </pc:spChg>
        <pc:spChg chg="del mod">
          <ac:chgData name="SWAPNIL AGRAWAL" userId="00e5c5569959b1f4" providerId="LiveId" clId="{89119ED6-911F-4A3E-A4BD-D5796157CEC4}" dt="2020-11-17T05:12:28.834" v="210" actId="21"/>
          <ac:spMkLst>
            <pc:docMk/>
            <pc:sldMk cId="2314201511" sldId="265"/>
            <ac:spMk id="15" creationId="{E27AEC5B-508B-4BE1-AD1B-B5F7A8BFABF0}"/>
          </ac:spMkLst>
        </pc:spChg>
        <pc:spChg chg="del mod">
          <ac:chgData name="SWAPNIL AGRAWAL" userId="00e5c5569959b1f4" providerId="LiveId" clId="{89119ED6-911F-4A3E-A4BD-D5796157CEC4}" dt="2020-11-17T05:12:06.771" v="204" actId="21"/>
          <ac:spMkLst>
            <pc:docMk/>
            <pc:sldMk cId="2314201511" sldId="265"/>
            <ac:spMk id="17" creationId="{C01498BB-2C2F-4F7C-8BE2-AAF3353FCCFD}"/>
          </ac:spMkLst>
        </pc:spChg>
        <pc:spChg chg="del mod">
          <ac:chgData name="SWAPNIL AGRAWAL" userId="00e5c5569959b1f4" providerId="LiveId" clId="{89119ED6-911F-4A3E-A4BD-D5796157CEC4}" dt="2020-11-17T05:12:21.274" v="208" actId="21"/>
          <ac:spMkLst>
            <pc:docMk/>
            <pc:sldMk cId="2314201511" sldId="265"/>
            <ac:spMk id="19" creationId="{B60BB8C7-6F2E-4103-9267-E75F072D76C4}"/>
          </ac:spMkLst>
        </pc:spChg>
        <pc:spChg chg="del mod">
          <ac:chgData name="SWAPNIL AGRAWAL" userId="00e5c5569959b1f4" providerId="LiveId" clId="{89119ED6-911F-4A3E-A4BD-D5796157CEC4}" dt="2020-11-17T05:12:15.674" v="206" actId="21"/>
          <ac:spMkLst>
            <pc:docMk/>
            <pc:sldMk cId="2314201511" sldId="265"/>
            <ac:spMk id="21" creationId="{D01F4FC2-F7DE-4843-8FC6-6A46A4FC536B}"/>
          </ac:spMkLst>
        </pc:spChg>
        <pc:picChg chg="add mod">
          <ac:chgData name="SWAPNIL AGRAWAL" userId="00e5c5569959b1f4" providerId="LiveId" clId="{89119ED6-911F-4A3E-A4BD-D5796157CEC4}" dt="2020-11-17T07:48:43.118" v="685" actId="1076"/>
          <ac:picMkLst>
            <pc:docMk/>
            <pc:sldMk cId="2314201511" sldId="265"/>
            <ac:picMk id="3" creationId="{32A5E41A-A8F3-4B2F-B6C6-FCE630B20609}"/>
          </ac:picMkLst>
        </pc:picChg>
      </pc:sldChg>
      <pc:sldChg chg="delSp modSp del mod">
        <pc:chgData name="SWAPNIL AGRAWAL" userId="00e5c5569959b1f4" providerId="LiveId" clId="{89119ED6-911F-4A3E-A4BD-D5796157CEC4}" dt="2020-11-18T06:49:45.214" v="999" actId="2696"/>
        <pc:sldMkLst>
          <pc:docMk/>
          <pc:sldMk cId="59582380" sldId="266"/>
        </pc:sldMkLst>
        <pc:spChg chg="mod">
          <ac:chgData name="SWAPNIL AGRAWAL" userId="00e5c5569959b1f4" providerId="LiveId" clId="{89119ED6-911F-4A3E-A4BD-D5796157CEC4}" dt="2020-11-17T07:15:35.968" v="246" actId="20577"/>
          <ac:spMkLst>
            <pc:docMk/>
            <pc:sldMk cId="59582380" sldId="266"/>
            <ac:spMk id="4" creationId="{E98DCA46-603B-4178-8707-30E192CE6B8D}"/>
          </ac:spMkLst>
        </pc:spChg>
        <pc:spChg chg="del mod">
          <ac:chgData name="SWAPNIL AGRAWAL" userId="00e5c5569959b1f4" providerId="LiveId" clId="{89119ED6-911F-4A3E-A4BD-D5796157CEC4}" dt="2020-11-17T07:15:09.815" v="212" actId="21"/>
          <ac:spMkLst>
            <pc:docMk/>
            <pc:sldMk cId="59582380" sldId="266"/>
            <ac:spMk id="8" creationId="{5FC6C278-4035-446A-A94B-030E792FDDF5}"/>
          </ac:spMkLst>
        </pc:spChg>
      </pc:sldChg>
      <pc:sldChg chg="del">
        <pc:chgData name="SWAPNIL AGRAWAL" userId="00e5c5569959b1f4" providerId="LiveId" clId="{89119ED6-911F-4A3E-A4BD-D5796157CEC4}" dt="2020-11-17T07:46:27.655" v="604" actId="2696"/>
        <pc:sldMkLst>
          <pc:docMk/>
          <pc:sldMk cId="2940591038" sldId="268"/>
        </pc:sldMkLst>
      </pc:sldChg>
      <pc:sldChg chg="del">
        <pc:chgData name="SWAPNIL AGRAWAL" userId="00e5c5569959b1f4" providerId="LiveId" clId="{89119ED6-911F-4A3E-A4BD-D5796157CEC4}" dt="2020-11-17T07:46:30.840" v="605" actId="2696"/>
        <pc:sldMkLst>
          <pc:docMk/>
          <pc:sldMk cId="1066907104" sldId="269"/>
        </pc:sldMkLst>
      </pc:sldChg>
      <pc:sldChg chg="del">
        <pc:chgData name="SWAPNIL AGRAWAL" userId="00e5c5569959b1f4" providerId="LiveId" clId="{89119ED6-911F-4A3E-A4BD-D5796157CEC4}" dt="2020-11-17T07:47:18.236" v="650" actId="2696"/>
        <pc:sldMkLst>
          <pc:docMk/>
          <pc:sldMk cId="3916287392" sldId="270"/>
        </pc:sldMkLst>
      </pc:sldChg>
      <pc:sldChg chg="addSp delSp modSp mod ord">
        <pc:chgData name="SWAPNIL AGRAWAL" userId="00e5c5569959b1f4" providerId="LiveId" clId="{89119ED6-911F-4A3E-A4BD-D5796157CEC4}" dt="2020-11-18T06:43:29.119" v="998" actId="1076"/>
        <pc:sldMkLst>
          <pc:docMk/>
          <pc:sldMk cId="1131052012" sldId="271"/>
        </pc:sldMkLst>
        <pc:picChg chg="add del mod">
          <ac:chgData name="SWAPNIL AGRAWAL" userId="00e5c5569959b1f4" providerId="LiveId" clId="{89119ED6-911F-4A3E-A4BD-D5796157CEC4}" dt="2020-11-17T05:09:00.662" v="137" actId="21"/>
          <ac:picMkLst>
            <pc:docMk/>
            <pc:sldMk cId="1131052012" sldId="271"/>
            <ac:picMk id="3" creationId="{14B0B158-FDBE-4C88-B41A-B63F812653E8}"/>
          </ac:picMkLst>
        </pc:picChg>
        <pc:picChg chg="mod">
          <ac:chgData name="SWAPNIL AGRAWAL" userId="00e5c5569959b1f4" providerId="LiveId" clId="{89119ED6-911F-4A3E-A4BD-D5796157CEC4}" dt="2020-11-18T06:43:26.127" v="997" actId="1076"/>
          <ac:picMkLst>
            <pc:docMk/>
            <pc:sldMk cId="1131052012" sldId="271"/>
            <ac:picMk id="10" creationId="{DD61186E-119A-46A9-927C-26A95DCC5107}"/>
          </ac:picMkLst>
        </pc:picChg>
        <pc:picChg chg="mod">
          <ac:chgData name="SWAPNIL AGRAWAL" userId="00e5c5569959b1f4" providerId="LiveId" clId="{89119ED6-911F-4A3E-A4BD-D5796157CEC4}" dt="2020-11-18T06:43:14.456" v="993" actId="1076"/>
          <ac:picMkLst>
            <pc:docMk/>
            <pc:sldMk cId="1131052012" sldId="271"/>
            <ac:picMk id="14" creationId="{F95EC97E-F536-481B-9683-416E1BDE4F90}"/>
          </ac:picMkLst>
        </pc:picChg>
        <pc:picChg chg="mod">
          <ac:chgData name="SWAPNIL AGRAWAL" userId="00e5c5569959b1f4" providerId="LiveId" clId="{89119ED6-911F-4A3E-A4BD-D5796157CEC4}" dt="2020-11-18T06:43:23.039" v="996" actId="1076"/>
          <ac:picMkLst>
            <pc:docMk/>
            <pc:sldMk cId="1131052012" sldId="271"/>
            <ac:picMk id="16" creationId="{132F8543-4483-4B03-B743-E7E4F8E4746C}"/>
          </ac:picMkLst>
        </pc:picChg>
        <pc:picChg chg="mod">
          <ac:chgData name="SWAPNIL AGRAWAL" userId="00e5c5569959b1f4" providerId="LiveId" clId="{89119ED6-911F-4A3E-A4BD-D5796157CEC4}" dt="2020-11-18T06:43:29.119" v="998" actId="1076"/>
          <ac:picMkLst>
            <pc:docMk/>
            <pc:sldMk cId="1131052012" sldId="271"/>
            <ac:picMk id="18" creationId="{AB106706-1BA5-44AF-B47E-A2C3B852C34B}"/>
          </ac:picMkLst>
        </pc:picChg>
        <pc:picChg chg="mod">
          <ac:chgData name="SWAPNIL AGRAWAL" userId="00e5c5569959b1f4" providerId="LiveId" clId="{89119ED6-911F-4A3E-A4BD-D5796157CEC4}" dt="2020-11-18T06:43:20.263" v="995" actId="1076"/>
          <ac:picMkLst>
            <pc:docMk/>
            <pc:sldMk cId="1131052012" sldId="271"/>
            <ac:picMk id="20" creationId="{494C811C-7014-442F-9542-B096A2C8612C}"/>
          </ac:picMkLst>
        </pc:picChg>
        <pc:picChg chg="mod">
          <ac:chgData name="SWAPNIL AGRAWAL" userId="00e5c5569959b1f4" providerId="LiveId" clId="{89119ED6-911F-4A3E-A4BD-D5796157CEC4}" dt="2020-11-18T06:43:17.639" v="994" actId="1076"/>
          <ac:picMkLst>
            <pc:docMk/>
            <pc:sldMk cId="1131052012" sldId="271"/>
            <ac:picMk id="22" creationId="{47ACA5D1-3D36-4E3E-BFE1-6096923FD897}"/>
          </ac:picMkLst>
        </pc:picChg>
      </pc:sldChg>
      <pc:sldChg chg="modSp mod ord">
        <pc:chgData name="SWAPNIL AGRAWAL" userId="00e5c5569959b1f4" providerId="LiveId" clId="{89119ED6-911F-4A3E-A4BD-D5796157CEC4}" dt="2020-11-17T08:04:25.830" v="699" actId="1076"/>
        <pc:sldMkLst>
          <pc:docMk/>
          <pc:sldMk cId="897724478" sldId="272"/>
        </pc:sldMkLst>
        <pc:spChg chg="mod">
          <ac:chgData name="SWAPNIL AGRAWAL" userId="00e5c5569959b1f4" providerId="LiveId" clId="{89119ED6-911F-4A3E-A4BD-D5796157CEC4}" dt="2020-11-17T08:04:16.662" v="698" actId="1076"/>
          <ac:spMkLst>
            <pc:docMk/>
            <pc:sldMk cId="897724478" sldId="272"/>
            <ac:spMk id="3" creationId="{5BA7AE3D-5DFC-48C6-871E-5FF68F9304DE}"/>
          </ac:spMkLst>
        </pc:spChg>
        <pc:graphicFrameChg chg="mod">
          <ac:chgData name="SWAPNIL AGRAWAL" userId="00e5c5569959b1f4" providerId="LiveId" clId="{89119ED6-911F-4A3E-A4BD-D5796157CEC4}" dt="2020-11-17T08:04:25.830" v="699" actId="1076"/>
          <ac:graphicFrameMkLst>
            <pc:docMk/>
            <pc:sldMk cId="897724478" sldId="272"/>
            <ac:graphicFrameMk id="5" creationId="{9D2C895B-E5B0-46AA-B8FB-EE45519A0560}"/>
          </ac:graphicFrameMkLst>
        </pc:graphicFrameChg>
      </pc:sldChg>
      <pc:sldChg chg="addSp modSp new del mod">
        <pc:chgData name="SWAPNIL AGRAWAL" userId="00e5c5569959b1f4" providerId="LiveId" clId="{89119ED6-911F-4A3E-A4BD-D5796157CEC4}" dt="2020-11-17T05:11:28.240" v="199" actId="2696"/>
        <pc:sldMkLst>
          <pc:docMk/>
          <pc:sldMk cId="1526734609" sldId="273"/>
        </pc:sldMkLst>
        <pc:spChg chg="mod">
          <ac:chgData name="SWAPNIL AGRAWAL" userId="00e5c5569959b1f4" providerId="LiveId" clId="{89119ED6-911F-4A3E-A4BD-D5796157CEC4}" dt="2020-11-17T05:11:17.329" v="197" actId="27636"/>
          <ac:spMkLst>
            <pc:docMk/>
            <pc:sldMk cId="1526734609" sldId="273"/>
            <ac:spMk id="3" creationId="{1249998E-8CFB-483F-A4C3-2A7BE3E22DB5}"/>
          </ac:spMkLst>
        </pc:spChg>
        <pc:picChg chg="add mod">
          <ac:chgData name="SWAPNIL AGRAWAL" userId="00e5c5569959b1f4" providerId="LiveId" clId="{89119ED6-911F-4A3E-A4BD-D5796157CEC4}" dt="2020-11-17T05:11:23.568" v="198" actId="1076"/>
          <ac:picMkLst>
            <pc:docMk/>
            <pc:sldMk cId="1526734609" sldId="273"/>
            <ac:picMk id="4" creationId="{2746D173-5468-4205-A26D-18DD059C2554}"/>
          </ac:picMkLst>
        </pc:picChg>
      </pc:sldChg>
      <pc:sldChg chg="addSp modSp new mod setBg">
        <pc:chgData name="SWAPNIL AGRAWAL" userId="00e5c5569959b1f4" providerId="LiveId" clId="{89119ED6-911F-4A3E-A4BD-D5796157CEC4}" dt="2020-11-18T06:37:17.856" v="922"/>
        <pc:sldMkLst>
          <pc:docMk/>
          <pc:sldMk cId="2636659429" sldId="273"/>
        </pc:sldMkLst>
        <pc:spChg chg="mod">
          <ac:chgData name="SWAPNIL AGRAWAL" userId="00e5c5569959b1f4" providerId="LiveId" clId="{89119ED6-911F-4A3E-A4BD-D5796157CEC4}" dt="2020-11-17T07:18:38.980" v="314" actId="1076"/>
          <ac:spMkLst>
            <pc:docMk/>
            <pc:sldMk cId="2636659429" sldId="273"/>
            <ac:spMk id="3" creationId="{45CB04ED-579C-460E-A802-EF2E163108E9}"/>
          </ac:spMkLst>
        </pc:spChg>
        <pc:spChg chg="add mod">
          <ac:chgData name="SWAPNIL AGRAWAL" userId="00e5c5569959b1f4" providerId="LiveId" clId="{89119ED6-911F-4A3E-A4BD-D5796157CEC4}" dt="2020-11-18T06:35:16.663" v="912" actId="1076"/>
          <ac:spMkLst>
            <pc:docMk/>
            <pc:sldMk cId="2636659429" sldId="273"/>
            <ac:spMk id="7" creationId="{7BD7AE1D-EE49-405B-A371-A0F1AB1A7B00}"/>
          </ac:spMkLst>
        </pc:spChg>
        <pc:spChg chg="add mod">
          <ac:chgData name="SWAPNIL AGRAWAL" userId="00e5c5569959b1f4" providerId="LiveId" clId="{89119ED6-911F-4A3E-A4BD-D5796157CEC4}" dt="2020-11-18T06:35:22.430" v="914" actId="1076"/>
          <ac:spMkLst>
            <pc:docMk/>
            <pc:sldMk cId="2636659429" sldId="273"/>
            <ac:spMk id="8" creationId="{0FEE6852-25A4-4482-9C0C-E8BA11CCBFFE}"/>
          </ac:spMkLst>
        </pc:spChg>
        <pc:spChg chg="add mod">
          <ac:chgData name="SWAPNIL AGRAWAL" userId="00e5c5569959b1f4" providerId="LiveId" clId="{89119ED6-911F-4A3E-A4BD-D5796157CEC4}" dt="2020-11-18T06:35:26.967" v="915" actId="1076"/>
          <ac:spMkLst>
            <pc:docMk/>
            <pc:sldMk cId="2636659429" sldId="273"/>
            <ac:spMk id="9" creationId="{3C19ADEB-C7BC-494B-B394-74AC6DB85CCD}"/>
          </ac:spMkLst>
        </pc:spChg>
        <pc:picChg chg="add mod">
          <ac:chgData name="SWAPNIL AGRAWAL" userId="00e5c5569959b1f4" providerId="LiveId" clId="{89119ED6-911F-4A3E-A4BD-D5796157CEC4}" dt="2020-11-18T06:36:04.639" v="917" actId="1076"/>
          <ac:picMkLst>
            <pc:docMk/>
            <pc:sldMk cId="2636659429" sldId="273"/>
            <ac:picMk id="4" creationId="{3BF54205-AC75-4305-BFC7-DBAA44D127DC}"/>
          </ac:picMkLst>
        </pc:picChg>
        <pc:picChg chg="add mod">
          <ac:chgData name="SWAPNIL AGRAWAL" userId="00e5c5569959b1f4" providerId="LiveId" clId="{89119ED6-911F-4A3E-A4BD-D5796157CEC4}" dt="2020-11-18T06:35:19.054" v="913" actId="1076"/>
          <ac:picMkLst>
            <pc:docMk/>
            <pc:sldMk cId="2636659429" sldId="273"/>
            <ac:picMk id="5" creationId="{D4326F4D-2B37-453C-9E81-EC5BDFFA9015}"/>
          </ac:picMkLst>
        </pc:picChg>
        <pc:picChg chg="add mod">
          <ac:chgData name="SWAPNIL AGRAWAL" userId="00e5c5569959b1f4" providerId="LiveId" clId="{89119ED6-911F-4A3E-A4BD-D5796157CEC4}" dt="2020-11-18T06:36:08.775" v="918" actId="1076"/>
          <ac:picMkLst>
            <pc:docMk/>
            <pc:sldMk cId="2636659429" sldId="273"/>
            <ac:picMk id="6" creationId="{FF7E345E-4D1A-438A-BD77-DA6C87B594A7}"/>
          </ac:picMkLst>
        </pc:picChg>
      </pc:sldChg>
      <pc:sldChg chg="modSp new del mod setBg">
        <pc:chgData name="SWAPNIL AGRAWAL" userId="00e5c5569959b1f4" providerId="LiveId" clId="{89119ED6-911F-4A3E-A4BD-D5796157CEC4}" dt="2020-11-19T06:22:29.354" v="1129" actId="2696"/>
        <pc:sldMkLst>
          <pc:docMk/>
          <pc:sldMk cId="256799218" sldId="274"/>
        </pc:sldMkLst>
        <pc:spChg chg="mod">
          <ac:chgData name="SWAPNIL AGRAWAL" userId="00e5c5569959b1f4" providerId="LiveId" clId="{89119ED6-911F-4A3E-A4BD-D5796157CEC4}" dt="2020-11-17T07:26:28.644" v="421" actId="1076"/>
          <ac:spMkLst>
            <pc:docMk/>
            <pc:sldMk cId="256799218" sldId="274"/>
            <ac:spMk id="3" creationId="{5222A0E5-9BAB-4301-A71E-D78C6397750A}"/>
          </ac:spMkLst>
        </pc:spChg>
      </pc:sldChg>
      <pc:sldChg chg="addSp modSp new mod">
        <pc:chgData name="SWAPNIL AGRAWAL" userId="00e5c5569959b1f4" providerId="LiveId" clId="{89119ED6-911F-4A3E-A4BD-D5796157CEC4}" dt="2020-11-19T05:45:16.851" v="1069" actId="14100"/>
        <pc:sldMkLst>
          <pc:docMk/>
          <pc:sldMk cId="1420854555" sldId="275"/>
        </pc:sldMkLst>
        <pc:spChg chg="mod">
          <ac:chgData name="SWAPNIL AGRAWAL" userId="00e5c5569959b1f4" providerId="LiveId" clId="{89119ED6-911F-4A3E-A4BD-D5796157CEC4}" dt="2020-11-19T05:44:58.540" v="1066" actId="1076"/>
          <ac:spMkLst>
            <pc:docMk/>
            <pc:sldMk cId="1420854555" sldId="275"/>
            <ac:spMk id="3" creationId="{170B4DD5-CC5B-4BFA-85FA-F8ABB591392D}"/>
          </ac:spMkLst>
        </pc:spChg>
        <pc:picChg chg="add mod">
          <ac:chgData name="SWAPNIL AGRAWAL" userId="00e5c5569959b1f4" providerId="LiveId" clId="{89119ED6-911F-4A3E-A4BD-D5796157CEC4}" dt="2020-11-19T05:45:16.851" v="1069" actId="14100"/>
          <ac:picMkLst>
            <pc:docMk/>
            <pc:sldMk cId="1420854555" sldId="275"/>
            <ac:picMk id="5" creationId="{9027AF88-6904-406B-85D6-7DB6E053DB6F}"/>
          </ac:picMkLst>
        </pc:picChg>
      </pc:sldChg>
      <pc:sldChg chg="new ord">
        <pc:chgData name="SWAPNIL AGRAWAL" userId="00e5c5569959b1f4" providerId="LiveId" clId="{89119ED6-911F-4A3E-A4BD-D5796157CEC4}" dt="2020-11-17T07:47:26.422" v="653"/>
        <pc:sldMkLst>
          <pc:docMk/>
          <pc:sldMk cId="3888938001" sldId="276"/>
        </pc:sldMkLst>
      </pc:sldChg>
      <pc:sldChg chg="modSp new del mod">
        <pc:chgData name="SWAPNIL AGRAWAL" userId="00e5c5569959b1f4" providerId="LiveId" clId="{89119ED6-911F-4A3E-A4BD-D5796157CEC4}" dt="2020-11-19T06:23:26.604" v="1131" actId="2696"/>
        <pc:sldMkLst>
          <pc:docMk/>
          <pc:sldMk cId="203103476" sldId="277"/>
        </pc:sldMkLst>
        <pc:spChg chg="mod">
          <ac:chgData name="SWAPNIL AGRAWAL" userId="00e5c5569959b1f4" providerId="LiveId" clId="{89119ED6-911F-4A3E-A4BD-D5796157CEC4}" dt="2020-11-17T07:48:11.054" v="681" actId="1076"/>
          <ac:spMkLst>
            <pc:docMk/>
            <pc:sldMk cId="203103476" sldId="277"/>
            <ac:spMk id="3" creationId="{0FFA4ADA-2A83-4D00-82BE-D480754A865C}"/>
          </ac:spMkLst>
        </pc:spChg>
      </pc:sldChg>
      <pc:sldChg chg="addSp modSp new mod">
        <pc:chgData name="SWAPNIL AGRAWAL" userId="00e5c5569959b1f4" providerId="LiveId" clId="{89119ED6-911F-4A3E-A4BD-D5796157CEC4}" dt="2020-11-19T06:06:08.576" v="1101" actId="1076"/>
        <pc:sldMkLst>
          <pc:docMk/>
          <pc:sldMk cId="2790472086" sldId="278"/>
        </pc:sldMkLst>
        <pc:picChg chg="add mod">
          <ac:chgData name="SWAPNIL AGRAWAL" userId="00e5c5569959b1f4" providerId="LiveId" clId="{89119ED6-911F-4A3E-A4BD-D5796157CEC4}" dt="2020-11-19T06:06:08.576" v="1101" actId="1076"/>
          <ac:picMkLst>
            <pc:docMk/>
            <pc:sldMk cId="2790472086" sldId="278"/>
            <ac:picMk id="4" creationId="{A749E80C-912B-4DD2-B90D-B6C8191DE86B}"/>
          </ac:picMkLst>
        </pc:picChg>
      </pc:sldChg>
      <pc:sldChg chg="addSp modSp new mod">
        <pc:chgData name="SWAPNIL AGRAWAL" userId="00e5c5569959b1f4" providerId="LiveId" clId="{89119ED6-911F-4A3E-A4BD-D5796157CEC4}" dt="2020-11-19T06:05:45.831" v="1098" actId="1076"/>
        <pc:sldMkLst>
          <pc:docMk/>
          <pc:sldMk cId="2577850032" sldId="279"/>
        </pc:sldMkLst>
        <pc:picChg chg="add mod">
          <ac:chgData name="SWAPNIL AGRAWAL" userId="00e5c5569959b1f4" providerId="LiveId" clId="{89119ED6-911F-4A3E-A4BD-D5796157CEC4}" dt="2020-11-19T06:05:45.831" v="1098" actId="1076"/>
          <ac:picMkLst>
            <pc:docMk/>
            <pc:sldMk cId="2577850032" sldId="279"/>
            <ac:picMk id="4" creationId="{12466382-B458-42C2-8C64-99A14D6683F4}"/>
          </ac:picMkLst>
        </pc:picChg>
      </pc:sldChg>
      <pc:sldChg chg="addSp modSp new mod">
        <pc:chgData name="SWAPNIL AGRAWAL" userId="00e5c5569959b1f4" providerId="LiveId" clId="{89119ED6-911F-4A3E-A4BD-D5796157CEC4}" dt="2020-11-19T06:22:22.264" v="1128" actId="207"/>
        <pc:sldMkLst>
          <pc:docMk/>
          <pc:sldMk cId="3852749661" sldId="280"/>
        </pc:sldMkLst>
        <pc:spChg chg="mod">
          <ac:chgData name="SWAPNIL AGRAWAL" userId="00e5c5569959b1f4" providerId="LiveId" clId="{89119ED6-911F-4A3E-A4BD-D5796157CEC4}" dt="2020-11-19T06:21:47.552" v="1123" actId="27636"/>
          <ac:spMkLst>
            <pc:docMk/>
            <pc:sldMk cId="3852749661" sldId="280"/>
            <ac:spMk id="3" creationId="{6E7132D8-4E6A-4ABE-BD85-3437D046CED0}"/>
          </ac:spMkLst>
        </pc:spChg>
        <pc:spChg chg="add mod">
          <ac:chgData name="SWAPNIL AGRAWAL" userId="00e5c5569959b1f4" providerId="LiveId" clId="{89119ED6-911F-4A3E-A4BD-D5796157CEC4}" dt="2020-11-19T06:22:22.264" v="1128" actId="207"/>
          <ac:spMkLst>
            <pc:docMk/>
            <pc:sldMk cId="3852749661" sldId="280"/>
            <ac:spMk id="4" creationId="{51AC5C7A-87E8-49DB-85D0-E2A5B9D83AB5}"/>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10492F-2BA9-483D-8EF3-B2127BB3D24D}"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4539D1C8-E9E9-479E-985C-4AEF489136E9}">
      <dgm:prSet/>
      <dgm:spPr/>
      <dgm:t>
        <a:bodyPr/>
        <a:lstStyle/>
        <a:p>
          <a:pPr>
            <a:lnSpc>
              <a:spcPct val="100000"/>
            </a:lnSpc>
          </a:pPr>
          <a:r>
            <a:rPr lang="en-US"/>
            <a:t>Nowadays fast is just not enough. Every single approach that we have followed so far is being looked through a magnifying glass, on how to do it better, how to make it faster.</a:t>
          </a:r>
        </a:p>
      </dgm:t>
    </dgm:pt>
    <dgm:pt modelId="{3EC8DF0D-312F-4E8F-93F7-D0932AA70027}" type="parTrans" cxnId="{2149DFF1-047D-486A-9E80-D3D51473C130}">
      <dgm:prSet/>
      <dgm:spPr/>
      <dgm:t>
        <a:bodyPr/>
        <a:lstStyle/>
        <a:p>
          <a:endParaRPr lang="en-US"/>
        </a:p>
      </dgm:t>
    </dgm:pt>
    <dgm:pt modelId="{D417A9BF-B206-4E75-8338-0CD3B4ABAF74}" type="sibTrans" cxnId="{2149DFF1-047D-486A-9E80-D3D51473C130}">
      <dgm:prSet/>
      <dgm:spPr/>
      <dgm:t>
        <a:bodyPr/>
        <a:lstStyle/>
        <a:p>
          <a:endParaRPr lang="en-US"/>
        </a:p>
      </dgm:t>
    </dgm:pt>
    <dgm:pt modelId="{FFFE836A-ADFD-4361-87DB-B098E9BEAC25}">
      <dgm:prSet/>
      <dgm:spPr/>
      <dgm:t>
        <a:bodyPr/>
        <a:lstStyle/>
        <a:p>
          <a:pPr>
            <a:lnSpc>
              <a:spcPct val="100000"/>
            </a:lnSpc>
          </a:pPr>
          <a:r>
            <a:rPr lang="en-US"/>
            <a:t>Parking is also one of the emerging problems. The search for a parking space is becoming more and more frustrating for people. Factors like lack of sufficient parking space and a constant increase in the number of vehicles only add to the difficulties.</a:t>
          </a:r>
        </a:p>
      </dgm:t>
    </dgm:pt>
    <dgm:pt modelId="{E3B2528B-0653-49BE-8D69-7E92F904F9D3}" type="parTrans" cxnId="{EF89AAF1-2260-49B1-BF7A-030A6484983C}">
      <dgm:prSet/>
      <dgm:spPr/>
      <dgm:t>
        <a:bodyPr/>
        <a:lstStyle/>
        <a:p>
          <a:endParaRPr lang="en-US"/>
        </a:p>
      </dgm:t>
    </dgm:pt>
    <dgm:pt modelId="{E46397B9-FEB7-4749-86E8-0B497FC8BE20}" type="sibTrans" cxnId="{EF89AAF1-2260-49B1-BF7A-030A6484983C}">
      <dgm:prSet/>
      <dgm:spPr/>
      <dgm:t>
        <a:bodyPr/>
        <a:lstStyle/>
        <a:p>
          <a:endParaRPr lang="en-US"/>
        </a:p>
      </dgm:t>
    </dgm:pt>
    <dgm:pt modelId="{8DFF102B-7027-4FC6-9DD7-B0C14B21B904}">
      <dgm:prSet/>
      <dgm:spPr/>
      <dgm:t>
        <a:bodyPr/>
        <a:lstStyle/>
        <a:p>
          <a:pPr>
            <a:lnSpc>
              <a:spcPct val="100000"/>
            </a:lnSpc>
          </a:pPr>
          <a:r>
            <a:rPr lang="en-US"/>
            <a:t>Our project Parking Street, provides localities having parking spaces a platform to manage the incoming traffic in a simpler, digitized way. </a:t>
          </a:r>
        </a:p>
      </dgm:t>
    </dgm:pt>
    <dgm:pt modelId="{B407A832-0D43-479F-B695-B5BACC78A1D3}" type="parTrans" cxnId="{74EDCAAE-EE28-4401-AAF4-3AF74ACCA6EF}">
      <dgm:prSet/>
      <dgm:spPr/>
      <dgm:t>
        <a:bodyPr/>
        <a:lstStyle/>
        <a:p>
          <a:endParaRPr lang="en-US"/>
        </a:p>
      </dgm:t>
    </dgm:pt>
    <dgm:pt modelId="{EDFE0B41-A95A-414B-AC8E-A763875E510D}" type="sibTrans" cxnId="{74EDCAAE-EE28-4401-AAF4-3AF74ACCA6EF}">
      <dgm:prSet/>
      <dgm:spPr/>
      <dgm:t>
        <a:bodyPr/>
        <a:lstStyle/>
        <a:p>
          <a:endParaRPr lang="en-US"/>
        </a:p>
      </dgm:t>
    </dgm:pt>
    <dgm:pt modelId="{266E3819-9160-469E-B4F1-08EB3860B640}" type="pres">
      <dgm:prSet presAssocID="{0B10492F-2BA9-483D-8EF3-B2127BB3D24D}" presName="root" presStyleCnt="0">
        <dgm:presLayoutVars>
          <dgm:dir/>
          <dgm:resizeHandles val="exact"/>
        </dgm:presLayoutVars>
      </dgm:prSet>
      <dgm:spPr/>
    </dgm:pt>
    <dgm:pt modelId="{F91AFECA-ED44-4114-9BF2-EBFAB2B43BCD}" type="pres">
      <dgm:prSet presAssocID="{4539D1C8-E9E9-479E-985C-4AEF489136E9}" presName="compNode" presStyleCnt="0"/>
      <dgm:spPr/>
    </dgm:pt>
    <dgm:pt modelId="{EBE86F85-8237-40A4-8716-0613AB5DF74D}" type="pres">
      <dgm:prSet presAssocID="{4539D1C8-E9E9-479E-985C-4AEF489136E9}" presName="bgRect" presStyleLbl="bgShp" presStyleIdx="0" presStyleCnt="3"/>
      <dgm:spPr/>
    </dgm:pt>
    <dgm:pt modelId="{6ABA2014-CB9B-4BCE-ACA5-CC812AED4B65}" type="pres">
      <dgm:prSet presAssocID="{4539D1C8-E9E9-479E-985C-4AEF489136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A68E62EF-41F1-46A9-81DA-23D6183AE3C9}" type="pres">
      <dgm:prSet presAssocID="{4539D1C8-E9E9-479E-985C-4AEF489136E9}" presName="spaceRect" presStyleCnt="0"/>
      <dgm:spPr/>
    </dgm:pt>
    <dgm:pt modelId="{5C14F374-717F-4045-8FC6-3A1594FD951E}" type="pres">
      <dgm:prSet presAssocID="{4539D1C8-E9E9-479E-985C-4AEF489136E9}" presName="parTx" presStyleLbl="revTx" presStyleIdx="0" presStyleCnt="3">
        <dgm:presLayoutVars>
          <dgm:chMax val="0"/>
          <dgm:chPref val="0"/>
        </dgm:presLayoutVars>
      </dgm:prSet>
      <dgm:spPr/>
    </dgm:pt>
    <dgm:pt modelId="{A400388B-4697-4EE5-9FBE-0D22431EF3CC}" type="pres">
      <dgm:prSet presAssocID="{D417A9BF-B206-4E75-8338-0CD3B4ABAF74}" presName="sibTrans" presStyleCnt="0"/>
      <dgm:spPr/>
    </dgm:pt>
    <dgm:pt modelId="{D02A646A-D39C-400A-BD60-A3B61D528477}" type="pres">
      <dgm:prSet presAssocID="{FFFE836A-ADFD-4361-87DB-B098E9BEAC25}" presName="compNode" presStyleCnt="0"/>
      <dgm:spPr/>
    </dgm:pt>
    <dgm:pt modelId="{A0EDBB5B-C55C-43D4-928D-57946975CC1A}" type="pres">
      <dgm:prSet presAssocID="{FFFE836A-ADFD-4361-87DB-B098E9BEAC25}" presName="bgRect" presStyleLbl="bgShp" presStyleIdx="1" presStyleCnt="3"/>
      <dgm:spPr/>
    </dgm:pt>
    <dgm:pt modelId="{4DD15356-E335-43B1-B6E2-9CDD2CA40C09}" type="pres">
      <dgm:prSet presAssocID="{FFFE836A-ADFD-4361-87DB-B098E9BEAC2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ooter"/>
        </a:ext>
      </dgm:extLst>
    </dgm:pt>
    <dgm:pt modelId="{3D947DB1-8CCB-41BB-8B8F-D60174046C88}" type="pres">
      <dgm:prSet presAssocID="{FFFE836A-ADFD-4361-87DB-B098E9BEAC25}" presName="spaceRect" presStyleCnt="0"/>
      <dgm:spPr/>
    </dgm:pt>
    <dgm:pt modelId="{66C21B81-72B1-4911-8180-B04EA24DD7E5}" type="pres">
      <dgm:prSet presAssocID="{FFFE836A-ADFD-4361-87DB-B098E9BEAC25}" presName="parTx" presStyleLbl="revTx" presStyleIdx="1" presStyleCnt="3">
        <dgm:presLayoutVars>
          <dgm:chMax val="0"/>
          <dgm:chPref val="0"/>
        </dgm:presLayoutVars>
      </dgm:prSet>
      <dgm:spPr/>
    </dgm:pt>
    <dgm:pt modelId="{48E73517-3048-4992-8581-3588F9592484}" type="pres">
      <dgm:prSet presAssocID="{E46397B9-FEB7-4749-86E8-0B497FC8BE20}" presName="sibTrans" presStyleCnt="0"/>
      <dgm:spPr/>
    </dgm:pt>
    <dgm:pt modelId="{93AF9ACB-8B30-42AE-854A-E7A3D176ED71}" type="pres">
      <dgm:prSet presAssocID="{8DFF102B-7027-4FC6-9DD7-B0C14B21B904}" presName="compNode" presStyleCnt="0"/>
      <dgm:spPr/>
    </dgm:pt>
    <dgm:pt modelId="{CF30E539-5548-47B0-AA6D-18F7BFD2573A}" type="pres">
      <dgm:prSet presAssocID="{8DFF102B-7027-4FC6-9DD7-B0C14B21B904}" presName="bgRect" presStyleLbl="bgShp" presStyleIdx="2" presStyleCnt="3"/>
      <dgm:spPr/>
    </dgm:pt>
    <dgm:pt modelId="{784940C9-8356-4022-94A0-B7F05509F857}" type="pres">
      <dgm:prSet presAssocID="{8DFF102B-7027-4FC6-9DD7-B0C14B21B90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ffic Light"/>
        </a:ext>
      </dgm:extLst>
    </dgm:pt>
    <dgm:pt modelId="{2413F952-CC32-4FA3-A897-5A05CD548FEA}" type="pres">
      <dgm:prSet presAssocID="{8DFF102B-7027-4FC6-9DD7-B0C14B21B904}" presName="spaceRect" presStyleCnt="0"/>
      <dgm:spPr/>
    </dgm:pt>
    <dgm:pt modelId="{EA54E027-7633-48A7-A0A5-F56C738B0CF0}" type="pres">
      <dgm:prSet presAssocID="{8DFF102B-7027-4FC6-9DD7-B0C14B21B904}" presName="parTx" presStyleLbl="revTx" presStyleIdx="2" presStyleCnt="3">
        <dgm:presLayoutVars>
          <dgm:chMax val="0"/>
          <dgm:chPref val="0"/>
        </dgm:presLayoutVars>
      </dgm:prSet>
      <dgm:spPr/>
    </dgm:pt>
  </dgm:ptLst>
  <dgm:cxnLst>
    <dgm:cxn modelId="{BCD6E26B-9FC7-48FD-9639-94D9F9912CA0}" type="presOf" srcId="{4539D1C8-E9E9-479E-985C-4AEF489136E9}" destId="{5C14F374-717F-4045-8FC6-3A1594FD951E}" srcOrd="0" destOrd="0" presId="urn:microsoft.com/office/officeart/2018/2/layout/IconVerticalSolidList"/>
    <dgm:cxn modelId="{43A7E672-E869-42C2-BD44-128CB47A7F82}" type="presOf" srcId="{8DFF102B-7027-4FC6-9DD7-B0C14B21B904}" destId="{EA54E027-7633-48A7-A0A5-F56C738B0CF0}" srcOrd="0" destOrd="0" presId="urn:microsoft.com/office/officeart/2018/2/layout/IconVerticalSolidList"/>
    <dgm:cxn modelId="{5A967C8B-B205-4DC2-98F5-443EE712730F}" type="presOf" srcId="{0B10492F-2BA9-483D-8EF3-B2127BB3D24D}" destId="{266E3819-9160-469E-B4F1-08EB3860B640}" srcOrd="0" destOrd="0" presId="urn:microsoft.com/office/officeart/2018/2/layout/IconVerticalSolidList"/>
    <dgm:cxn modelId="{F74261AD-DB93-4E74-864F-AF3DC702C7F9}" type="presOf" srcId="{FFFE836A-ADFD-4361-87DB-B098E9BEAC25}" destId="{66C21B81-72B1-4911-8180-B04EA24DD7E5}" srcOrd="0" destOrd="0" presId="urn:microsoft.com/office/officeart/2018/2/layout/IconVerticalSolidList"/>
    <dgm:cxn modelId="{74EDCAAE-EE28-4401-AAF4-3AF74ACCA6EF}" srcId="{0B10492F-2BA9-483D-8EF3-B2127BB3D24D}" destId="{8DFF102B-7027-4FC6-9DD7-B0C14B21B904}" srcOrd="2" destOrd="0" parTransId="{B407A832-0D43-479F-B695-B5BACC78A1D3}" sibTransId="{EDFE0B41-A95A-414B-AC8E-A763875E510D}"/>
    <dgm:cxn modelId="{EF89AAF1-2260-49B1-BF7A-030A6484983C}" srcId="{0B10492F-2BA9-483D-8EF3-B2127BB3D24D}" destId="{FFFE836A-ADFD-4361-87DB-B098E9BEAC25}" srcOrd="1" destOrd="0" parTransId="{E3B2528B-0653-49BE-8D69-7E92F904F9D3}" sibTransId="{E46397B9-FEB7-4749-86E8-0B497FC8BE20}"/>
    <dgm:cxn modelId="{2149DFF1-047D-486A-9E80-D3D51473C130}" srcId="{0B10492F-2BA9-483D-8EF3-B2127BB3D24D}" destId="{4539D1C8-E9E9-479E-985C-4AEF489136E9}" srcOrd="0" destOrd="0" parTransId="{3EC8DF0D-312F-4E8F-93F7-D0932AA70027}" sibTransId="{D417A9BF-B206-4E75-8338-0CD3B4ABAF74}"/>
    <dgm:cxn modelId="{C2D055D2-A937-459B-83ED-72D1229628C2}" type="presParOf" srcId="{266E3819-9160-469E-B4F1-08EB3860B640}" destId="{F91AFECA-ED44-4114-9BF2-EBFAB2B43BCD}" srcOrd="0" destOrd="0" presId="urn:microsoft.com/office/officeart/2018/2/layout/IconVerticalSolidList"/>
    <dgm:cxn modelId="{CF2ABD97-0FF9-4409-AE85-DF0D41676E9C}" type="presParOf" srcId="{F91AFECA-ED44-4114-9BF2-EBFAB2B43BCD}" destId="{EBE86F85-8237-40A4-8716-0613AB5DF74D}" srcOrd="0" destOrd="0" presId="urn:microsoft.com/office/officeart/2018/2/layout/IconVerticalSolidList"/>
    <dgm:cxn modelId="{E79BE13F-E82A-43C5-8E0A-81E8DEB6ED7F}" type="presParOf" srcId="{F91AFECA-ED44-4114-9BF2-EBFAB2B43BCD}" destId="{6ABA2014-CB9B-4BCE-ACA5-CC812AED4B65}" srcOrd="1" destOrd="0" presId="urn:microsoft.com/office/officeart/2018/2/layout/IconVerticalSolidList"/>
    <dgm:cxn modelId="{DE5401BA-F1B5-4A3D-976E-C70B218173D2}" type="presParOf" srcId="{F91AFECA-ED44-4114-9BF2-EBFAB2B43BCD}" destId="{A68E62EF-41F1-46A9-81DA-23D6183AE3C9}" srcOrd="2" destOrd="0" presId="urn:microsoft.com/office/officeart/2018/2/layout/IconVerticalSolidList"/>
    <dgm:cxn modelId="{AB290A89-329D-4730-BFA1-7C3E843A6612}" type="presParOf" srcId="{F91AFECA-ED44-4114-9BF2-EBFAB2B43BCD}" destId="{5C14F374-717F-4045-8FC6-3A1594FD951E}" srcOrd="3" destOrd="0" presId="urn:microsoft.com/office/officeart/2018/2/layout/IconVerticalSolidList"/>
    <dgm:cxn modelId="{21D9137D-10E9-400B-976F-BC4C2C4288F5}" type="presParOf" srcId="{266E3819-9160-469E-B4F1-08EB3860B640}" destId="{A400388B-4697-4EE5-9FBE-0D22431EF3CC}" srcOrd="1" destOrd="0" presId="urn:microsoft.com/office/officeart/2018/2/layout/IconVerticalSolidList"/>
    <dgm:cxn modelId="{BD7E1776-7ABD-4E61-8D9E-88EDE9A4844E}" type="presParOf" srcId="{266E3819-9160-469E-B4F1-08EB3860B640}" destId="{D02A646A-D39C-400A-BD60-A3B61D528477}" srcOrd="2" destOrd="0" presId="urn:microsoft.com/office/officeart/2018/2/layout/IconVerticalSolidList"/>
    <dgm:cxn modelId="{9B475FAB-802B-4150-89D5-5C01E0A81F9F}" type="presParOf" srcId="{D02A646A-D39C-400A-BD60-A3B61D528477}" destId="{A0EDBB5B-C55C-43D4-928D-57946975CC1A}" srcOrd="0" destOrd="0" presId="urn:microsoft.com/office/officeart/2018/2/layout/IconVerticalSolidList"/>
    <dgm:cxn modelId="{667FEEEA-2527-42D5-A8B1-27069F7D2E98}" type="presParOf" srcId="{D02A646A-D39C-400A-BD60-A3B61D528477}" destId="{4DD15356-E335-43B1-B6E2-9CDD2CA40C09}" srcOrd="1" destOrd="0" presId="urn:microsoft.com/office/officeart/2018/2/layout/IconVerticalSolidList"/>
    <dgm:cxn modelId="{9BAFFE47-0524-4027-A5E6-8E63FA85B2F5}" type="presParOf" srcId="{D02A646A-D39C-400A-BD60-A3B61D528477}" destId="{3D947DB1-8CCB-41BB-8B8F-D60174046C88}" srcOrd="2" destOrd="0" presId="urn:microsoft.com/office/officeart/2018/2/layout/IconVerticalSolidList"/>
    <dgm:cxn modelId="{B737A6E6-BD83-4871-B9BE-9CD7E146257B}" type="presParOf" srcId="{D02A646A-D39C-400A-BD60-A3B61D528477}" destId="{66C21B81-72B1-4911-8180-B04EA24DD7E5}" srcOrd="3" destOrd="0" presId="urn:microsoft.com/office/officeart/2018/2/layout/IconVerticalSolidList"/>
    <dgm:cxn modelId="{47398718-A998-4550-9E43-C922FA667F0F}" type="presParOf" srcId="{266E3819-9160-469E-B4F1-08EB3860B640}" destId="{48E73517-3048-4992-8581-3588F9592484}" srcOrd="3" destOrd="0" presId="urn:microsoft.com/office/officeart/2018/2/layout/IconVerticalSolidList"/>
    <dgm:cxn modelId="{D4D08DBB-2FB5-44C8-91C0-E1893FC4ADB9}" type="presParOf" srcId="{266E3819-9160-469E-B4F1-08EB3860B640}" destId="{93AF9ACB-8B30-42AE-854A-E7A3D176ED71}" srcOrd="4" destOrd="0" presId="urn:microsoft.com/office/officeart/2018/2/layout/IconVerticalSolidList"/>
    <dgm:cxn modelId="{471D7EFB-8B69-4E81-9F00-A242802FFF43}" type="presParOf" srcId="{93AF9ACB-8B30-42AE-854A-E7A3D176ED71}" destId="{CF30E539-5548-47B0-AA6D-18F7BFD2573A}" srcOrd="0" destOrd="0" presId="urn:microsoft.com/office/officeart/2018/2/layout/IconVerticalSolidList"/>
    <dgm:cxn modelId="{F1F054CF-129F-466F-84FF-8A7AF156CA26}" type="presParOf" srcId="{93AF9ACB-8B30-42AE-854A-E7A3D176ED71}" destId="{784940C9-8356-4022-94A0-B7F05509F857}" srcOrd="1" destOrd="0" presId="urn:microsoft.com/office/officeart/2018/2/layout/IconVerticalSolidList"/>
    <dgm:cxn modelId="{FCC340AA-1E8F-4E2A-A5DB-FE9402958549}" type="presParOf" srcId="{93AF9ACB-8B30-42AE-854A-E7A3D176ED71}" destId="{2413F952-CC32-4FA3-A897-5A05CD548FEA}" srcOrd="2" destOrd="0" presId="urn:microsoft.com/office/officeart/2018/2/layout/IconVerticalSolidList"/>
    <dgm:cxn modelId="{7DB23909-2C5C-4D2E-A58C-3FA1E599B2F7}" type="presParOf" srcId="{93AF9ACB-8B30-42AE-854A-E7A3D176ED71}" destId="{EA54E027-7633-48A7-A0A5-F56C738B0CF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37FA8D-EF4D-4C7E-87FA-D8B102A0495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4FE8B5-B97A-412D-BD2E-1273C7B91828}">
      <dgm:prSet custT="1"/>
      <dgm:spPr/>
      <dgm:t>
        <a:bodyPr/>
        <a:lstStyle/>
        <a:p>
          <a:pPr>
            <a:lnSpc>
              <a:spcPct val="100000"/>
            </a:lnSpc>
          </a:pPr>
          <a:r>
            <a:rPr lang="en-IN" sz="1300" dirty="0"/>
            <a:t>Nowadays, parking is a big issue and very less spaces are available where one can park their vehicle safely and securely and also according to the new guidelines related to parking norms comes into effect, one has to pay a heavy amount for not doing the parking correctly.</a:t>
          </a:r>
          <a:endParaRPr lang="en-US" sz="1300" dirty="0"/>
        </a:p>
      </dgm:t>
    </dgm:pt>
    <dgm:pt modelId="{B673BBF4-286E-4CBB-ABF9-F2AAF46FB3EE}" type="parTrans" cxnId="{EE3634CA-41C6-46B8-B3AA-FD50DBCD3616}">
      <dgm:prSet/>
      <dgm:spPr/>
      <dgm:t>
        <a:bodyPr/>
        <a:lstStyle/>
        <a:p>
          <a:endParaRPr lang="en-US"/>
        </a:p>
      </dgm:t>
    </dgm:pt>
    <dgm:pt modelId="{5801EA0F-9D44-4CE8-B215-E28D6B7CE268}" type="sibTrans" cxnId="{EE3634CA-41C6-46B8-B3AA-FD50DBCD3616}">
      <dgm:prSet/>
      <dgm:spPr/>
      <dgm:t>
        <a:bodyPr/>
        <a:lstStyle/>
        <a:p>
          <a:pPr>
            <a:lnSpc>
              <a:spcPct val="100000"/>
            </a:lnSpc>
          </a:pPr>
          <a:endParaRPr lang="en-US"/>
        </a:p>
      </dgm:t>
    </dgm:pt>
    <dgm:pt modelId="{BD8EC624-9DA2-4030-8C7A-A4835AF34650}">
      <dgm:prSet custT="1"/>
      <dgm:spPr/>
      <dgm:t>
        <a:bodyPr/>
        <a:lstStyle/>
        <a:p>
          <a:pPr>
            <a:lnSpc>
              <a:spcPct val="100000"/>
            </a:lnSpc>
          </a:pPr>
          <a:r>
            <a:rPr lang="en-IN" sz="1300" dirty="0"/>
            <a:t>There is no user-friendly management system for the vehicles parked in the parking spaces, and also the real time availability of those spaces for the customers.</a:t>
          </a:r>
          <a:endParaRPr lang="en-US" sz="1300" dirty="0"/>
        </a:p>
      </dgm:t>
    </dgm:pt>
    <dgm:pt modelId="{8C29E58D-E96C-4558-8E58-061AF8362115}" type="parTrans" cxnId="{D72FB531-1618-4513-AFB0-D4A1A7DB7716}">
      <dgm:prSet/>
      <dgm:spPr/>
      <dgm:t>
        <a:bodyPr/>
        <a:lstStyle/>
        <a:p>
          <a:endParaRPr lang="en-US"/>
        </a:p>
      </dgm:t>
    </dgm:pt>
    <dgm:pt modelId="{49A8D370-8E4F-41C6-9F09-BE86BD6A9B95}" type="sibTrans" cxnId="{D72FB531-1618-4513-AFB0-D4A1A7DB7716}">
      <dgm:prSet/>
      <dgm:spPr/>
      <dgm:t>
        <a:bodyPr/>
        <a:lstStyle/>
        <a:p>
          <a:pPr>
            <a:lnSpc>
              <a:spcPct val="100000"/>
            </a:lnSpc>
          </a:pPr>
          <a:endParaRPr lang="en-US"/>
        </a:p>
      </dgm:t>
    </dgm:pt>
    <dgm:pt modelId="{1D40B7ED-0C28-4E55-9C4F-F53223FCC062}">
      <dgm:prSet custT="1"/>
      <dgm:spPr/>
      <dgm:t>
        <a:bodyPr/>
        <a:lstStyle/>
        <a:p>
          <a:pPr>
            <a:lnSpc>
              <a:spcPct val="100000"/>
            </a:lnSpc>
          </a:pPr>
          <a:r>
            <a:rPr lang="en-IN" sz="1300" dirty="0"/>
            <a:t>In the traditional valet parking system, we have to wait at the exit for quite a bit of time before our car arrives</a:t>
          </a:r>
          <a:r>
            <a:rPr lang="en-IN" sz="1200" dirty="0"/>
            <a:t>.</a:t>
          </a:r>
          <a:endParaRPr lang="en-US" sz="1200" dirty="0"/>
        </a:p>
      </dgm:t>
    </dgm:pt>
    <dgm:pt modelId="{0FC5D788-6829-4D3E-836E-BB7FCF48E0FD}" type="parTrans" cxnId="{74343E14-2C8E-47CC-9B8B-B34140DCFA62}">
      <dgm:prSet/>
      <dgm:spPr/>
      <dgm:t>
        <a:bodyPr/>
        <a:lstStyle/>
        <a:p>
          <a:endParaRPr lang="en-US"/>
        </a:p>
      </dgm:t>
    </dgm:pt>
    <dgm:pt modelId="{3BC438A0-2BB1-4571-9574-0832EA431B2B}" type="sibTrans" cxnId="{74343E14-2C8E-47CC-9B8B-B34140DCFA62}">
      <dgm:prSet/>
      <dgm:spPr/>
      <dgm:t>
        <a:bodyPr/>
        <a:lstStyle/>
        <a:p>
          <a:endParaRPr lang="en-US"/>
        </a:p>
      </dgm:t>
    </dgm:pt>
    <dgm:pt modelId="{554AC33D-4B3E-48AB-807F-FC789EADFDF4}" type="pres">
      <dgm:prSet presAssocID="{0F37FA8D-EF4D-4C7E-87FA-D8B102A0495C}" presName="root" presStyleCnt="0">
        <dgm:presLayoutVars>
          <dgm:dir/>
          <dgm:resizeHandles val="exact"/>
        </dgm:presLayoutVars>
      </dgm:prSet>
      <dgm:spPr/>
    </dgm:pt>
    <dgm:pt modelId="{8B97C2B5-BB1A-4D05-94A8-AF1DFA0B0542}" type="pres">
      <dgm:prSet presAssocID="{0F37FA8D-EF4D-4C7E-87FA-D8B102A0495C}" presName="container" presStyleCnt="0">
        <dgm:presLayoutVars>
          <dgm:dir/>
          <dgm:resizeHandles val="exact"/>
        </dgm:presLayoutVars>
      </dgm:prSet>
      <dgm:spPr/>
    </dgm:pt>
    <dgm:pt modelId="{1C823E68-D438-4C20-9C05-261A78071CEB}" type="pres">
      <dgm:prSet presAssocID="{494FE8B5-B97A-412D-BD2E-1273C7B91828}" presName="compNode" presStyleCnt="0"/>
      <dgm:spPr/>
    </dgm:pt>
    <dgm:pt modelId="{4A354B71-3E35-4816-9F96-C69FCAA5F5CB}" type="pres">
      <dgm:prSet presAssocID="{494FE8B5-B97A-412D-BD2E-1273C7B91828}" presName="iconBgRect" presStyleLbl="bgShp" presStyleIdx="0" presStyleCnt="3"/>
      <dgm:spPr/>
    </dgm:pt>
    <dgm:pt modelId="{5AC7C2CC-CE1B-4E38-BA02-9969F41A6AE1}" type="pres">
      <dgm:prSet presAssocID="{494FE8B5-B97A-412D-BD2E-1273C7B9182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ooter"/>
        </a:ext>
      </dgm:extLst>
    </dgm:pt>
    <dgm:pt modelId="{0FF97743-200E-4514-AD24-E51209ECC820}" type="pres">
      <dgm:prSet presAssocID="{494FE8B5-B97A-412D-BD2E-1273C7B91828}" presName="spaceRect" presStyleCnt="0"/>
      <dgm:spPr/>
    </dgm:pt>
    <dgm:pt modelId="{2E01A092-6333-4139-82E2-2862FEC7311D}" type="pres">
      <dgm:prSet presAssocID="{494FE8B5-B97A-412D-BD2E-1273C7B91828}" presName="textRect" presStyleLbl="revTx" presStyleIdx="0" presStyleCnt="3">
        <dgm:presLayoutVars>
          <dgm:chMax val="1"/>
          <dgm:chPref val="1"/>
        </dgm:presLayoutVars>
      </dgm:prSet>
      <dgm:spPr/>
    </dgm:pt>
    <dgm:pt modelId="{830B11B4-193D-4FC8-8F91-85DE23CFD9D9}" type="pres">
      <dgm:prSet presAssocID="{5801EA0F-9D44-4CE8-B215-E28D6B7CE268}" presName="sibTrans" presStyleLbl="sibTrans2D1" presStyleIdx="0" presStyleCnt="0"/>
      <dgm:spPr/>
    </dgm:pt>
    <dgm:pt modelId="{5DA13E55-EE41-4A4C-BD9B-8101D0422AB8}" type="pres">
      <dgm:prSet presAssocID="{BD8EC624-9DA2-4030-8C7A-A4835AF34650}" presName="compNode" presStyleCnt="0"/>
      <dgm:spPr/>
    </dgm:pt>
    <dgm:pt modelId="{6B926397-D497-450F-AF0A-CA0C1A774004}" type="pres">
      <dgm:prSet presAssocID="{BD8EC624-9DA2-4030-8C7A-A4835AF34650}" presName="iconBgRect" presStyleLbl="bgShp" presStyleIdx="1" presStyleCnt="3"/>
      <dgm:spPr/>
    </dgm:pt>
    <dgm:pt modelId="{78B9C4EB-E609-4BC9-8158-9E8D82E39697}" type="pres">
      <dgm:prSet presAssocID="{BD8EC624-9DA2-4030-8C7A-A4835AF346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A686437B-FDCB-4CF7-89B1-B823BC5D7BA0}" type="pres">
      <dgm:prSet presAssocID="{BD8EC624-9DA2-4030-8C7A-A4835AF34650}" presName="spaceRect" presStyleCnt="0"/>
      <dgm:spPr/>
    </dgm:pt>
    <dgm:pt modelId="{3A18095D-83AD-42B8-B75B-28D056C4C8F1}" type="pres">
      <dgm:prSet presAssocID="{BD8EC624-9DA2-4030-8C7A-A4835AF34650}" presName="textRect" presStyleLbl="revTx" presStyleIdx="1" presStyleCnt="3">
        <dgm:presLayoutVars>
          <dgm:chMax val="1"/>
          <dgm:chPref val="1"/>
        </dgm:presLayoutVars>
      </dgm:prSet>
      <dgm:spPr/>
    </dgm:pt>
    <dgm:pt modelId="{49275D09-00C2-4FDE-8BAF-29845AECF030}" type="pres">
      <dgm:prSet presAssocID="{49A8D370-8E4F-41C6-9F09-BE86BD6A9B95}" presName="sibTrans" presStyleLbl="sibTrans2D1" presStyleIdx="0" presStyleCnt="0"/>
      <dgm:spPr/>
    </dgm:pt>
    <dgm:pt modelId="{5A554173-09FC-4AEB-9D3F-82982E39E423}" type="pres">
      <dgm:prSet presAssocID="{1D40B7ED-0C28-4E55-9C4F-F53223FCC062}" presName="compNode" presStyleCnt="0"/>
      <dgm:spPr/>
    </dgm:pt>
    <dgm:pt modelId="{07D42C52-FD8D-4A88-A23B-1A4279037F79}" type="pres">
      <dgm:prSet presAssocID="{1D40B7ED-0C28-4E55-9C4F-F53223FCC062}" presName="iconBgRect" presStyleLbl="bgShp" presStyleIdx="2" presStyleCnt="3"/>
      <dgm:spPr/>
    </dgm:pt>
    <dgm:pt modelId="{E0D0E584-49C4-4679-B0DA-EB6080708078}" type="pres">
      <dgm:prSet presAssocID="{1D40B7ED-0C28-4E55-9C4F-F53223FCC06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
        </a:ext>
      </dgm:extLst>
    </dgm:pt>
    <dgm:pt modelId="{493DCCBA-A7BE-4DC2-895E-0103C6DA28B0}" type="pres">
      <dgm:prSet presAssocID="{1D40B7ED-0C28-4E55-9C4F-F53223FCC062}" presName="spaceRect" presStyleCnt="0"/>
      <dgm:spPr/>
    </dgm:pt>
    <dgm:pt modelId="{56654A54-F911-4D81-8CA1-0CBA8A354F2B}" type="pres">
      <dgm:prSet presAssocID="{1D40B7ED-0C28-4E55-9C4F-F53223FCC062}" presName="textRect" presStyleLbl="revTx" presStyleIdx="2" presStyleCnt="3">
        <dgm:presLayoutVars>
          <dgm:chMax val="1"/>
          <dgm:chPref val="1"/>
        </dgm:presLayoutVars>
      </dgm:prSet>
      <dgm:spPr/>
    </dgm:pt>
  </dgm:ptLst>
  <dgm:cxnLst>
    <dgm:cxn modelId="{74343E14-2C8E-47CC-9B8B-B34140DCFA62}" srcId="{0F37FA8D-EF4D-4C7E-87FA-D8B102A0495C}" destId="{1D40B7ED-0C28-4E55-9C4F-F53223FCC062}" srcOrd="2" destOrd="0" parTransId="{0FC5D788-6829-4D3E-836E-BB7FCF48E0FD}" sibTransId="{3BC438A0-2BB1-4571-9574-0832EA431B2B}"/>
    <dgm:cxn modelId="{67A88B15-AFE3-49A7-99BD-BA80C9A4F943}" type="presOf" srcId="{1D40B7ED-0C28-4E55-9C4F-F53223FCC062}" destId="{56654A54-F911-4D81-8CA1-0CBA8A354F2B}" srcOrd="0" destOrd="0" presId="urn:microsoft.com/office/officeart/2018/2/layout/IconCircleList"/>
    <dgm:cxn modelId="{BF441416-5AD2-415F-A3FC-A9EF802FB718}" type="presOf" srcId="{5801EA0F-9D44-4CE8-B215-E28D6B7CE268}" destId="{830B11B4-193D-4FC8-8F91-85DE23CFD9D9}" srcOrd="0" destOrd="0" presId="urn:microsoft.com/office/officeart/2018/2/layout/IconCircleList"/>
    <dgm:cxn modelId="{2F4B4D2A-499A-4895-A5BF-6FD80F7B649F}" type="presOf" srcId="{49A8D370-8E4F-41C6-9F09-BE86BD6A9B95}" destId="{49275D09-00C2-4FDE-8BAF-29845AECF030}" srcOrd="0" destOrd="0" presId="urn:microsoft.com/office/officeart/2018/2/layout/IconCircleList"/>
    <dgm:cxn modelId="{2C0DF230-366D-4876-B527-BF91465CF1E1}" type="presOf" srcId="{BD8EC624-9DA2-4030-8C7A-A4835AF34650}" destId="{3A18095D-83AD-42B8-B75B-28D056C4C8F1}" srcOrd="0" destOrd="0" presId="urn:microsoft.com/office/officeart/2018/2/layout/IconCircleList"/>
    <dgm:cxn modelId="{D72FB531-1618-4513-AFB0-D4A1A7DB7716}" srcId="{0F37FA8D-EF4D-4C7E-87FA-D8B102A0495C}" destId="{BD8EC624-9DA2-4030-8C7A-A4835AF34650}" srcOrd="1" destOrd="0" parTransId="{8C29E58D-E96C-4558-8E58-061AF8362115}" sibTransId="{49A8D370-8E4F-41C6-9F09-BE86BD6A9B95}"/>
    <dgm:cxn modelId="{2D2C22B0-2E74-40D0-B83F-E160A240B3C4}" type="presOf" srcId="{0F37FA8D-EF4D-4C7E-87FA-D8B102A0495C}" destId="{554AC33D-4B3E-48AB-807F-FC789EADFDF4}" srcOrd="0" destOrd="0" presId="urn:microsoft.com/office/officeart/2018/2/layout/IconCircleList"/>
    <dgm:cxn modelId="{EE3634CA-41C6-46B8-B3AA-FD50DBCD3616}" srcId="{0F37FA8D-EF4D-4C7E-87FA-D8B102A0495C}" destId="{494FE8B5-B97A-412D-BD2E-1273C7B91828}" srcOrd="0" destOrd="0" parTransId="{B673BBF4-286E-4CBB-ABF9-F2AAF46FB3EE}" sibTransId="{5801EA0F-9D44-4CE8-B215-E28D6B7CE268}"/>
    <dgm:cxn modelId="{B58A7AE9-6B00-4FA2-9977-B3D97B61F6A2}" type="presOf" srcId="{494FE8B5-B97A-412D-BD2E-1273C7B91828}" destId="{2E01A092-6333-4139-82E2-2862FEC7311D}" srcOrd="0" destOrd="0" presId="urn:microsoft.com/office/officeart/2018/2/layout/IconCircleList"/>
    <dgm:cxn modelId="{770E5F41-034D-4ADF-91A4-99B52ACB8165}" type="presParOf" srcId="{554AC33D-4B3E-48AB-807F-FC789EADFDF4}" destId="{8B97C2B5-BB1A-4D05-94A8-AF1DFA0B0542}" srcOrd="0" destOrd="0" presId="urn:microsoft.com/office/officeart/2018/2/layout/IconCircleList"/>
    <dgm:cxn modelId="{C8A0EADF-F387-4EAA-A6D8-671CEFC18C6D}" type="presParOf" srcId="{8B97C2B5-BB1A-4D05-94A8-AF1DFA0B0542}" destId="{1C823E68-D438-4C20-9C05-261A78071CEB}" srcOrd="0" destOrd="0" presId="urn:microsoft.com/office/officeart/2018/2/layout/IconCircleList"/>
    <dgm:cxn modelId="{7BBF97CC-95BB-4087-B260-8055A258802F}" type="presParOf" srcId="{1C823E68-D438-4C20-9C05-261A78071CEB}" destId="{4A354B71-3E35-4816-9F96-C69FCAA5F5CB}" srcOrd="0" destOrd="0" presId="urn:microsoft.com/office/officeart/2018/2/layout/IconCircleList"/>
    <dgm:cxn modelId="{21DE4DD6-F6A5-4AF2-862E-58FCA230C1C7}" type="presParOf" srcId="{1C823E68-D438-4C20-9C05-261A78071CEB}" destId="{5AC7C2CC-CE1B-4E38-BA02-9969F41A6AE1}" srcOrd="1" destOrd="0" presId="urn:microsoft.com/office/officeart/2018/2/layout/IconCircleList"/>
    <dgm:cxn modelId="{A8231962-B8E4-485A-B1AF-65077CED1D2B}" type="presParOf" srcId="{1C823E68-D438-4C20-9C05-261A78071CEB}" destId="{0FF97743-200E-4514-AD24-E51209ECC820}" srcOrd="2" destOrd="0" presId="urn:microsoft.com/office/officeart/2018/2/layout/IconCircleList"/>
    <dgm:cxn modelId="{A3ADFAFD-D74D-4FC0-9172-69568C09B1E3}" type="presParOf" srcId="{1C823E68-D438-4C20-9C05-261A78071CEB}" destId="{2E01A092-6333-4139-82E2-2862FEC7311D}" srcOrd="3" destOrd="0" presId="urn:microsoft.com/office/officeart/2018/2/layout/IconCircleList"/>
    <dgm:cxn modelId="{6FB20F48-3367-43C9-89C0-B61F34826CBA}" type="presParOf" srcId="{8B97C2B5-BB1A-4D05-94A8-AF1DFA0B0542}" destId="{830B11B4-193D-4FC8-8F91-85DE23CFD9D9}" srcOrd="1" destOrd="0" presId="urn:microsoft.com/office/officeart/2018/2/layout/IconCircleList"/>
    <dgm:cxn modelId="{318C3FCD-D49B-4CEF-99B3-A2FDD8CA4E90}" type="presParOf" srcId="{8B97C2B5-BB1A-4D05-94A8-AF1DFA0B0542}" destId="{5DA13E55-EE41-4A4C-BD9B-8101D0422AB8}" srcOrd="2" destOrd="0" presId="urn:microsoft.com/office/officeart/2018/2/layout/IconCircleList"/>
    <dgm:cxn modelId="{A039387A-F5A8-4089-A2A4-949F3C205AF2}" type="presParOf" srcId="{5DA13E55-EE41-4A4C-BD9B-8101D0422AB8}" destId="{6B926397-D497-450F-AF0A-CA0C1A774004}" srcOrd="0" destOrd="0" presId="urn:microsoft.com/office/officeart/2018/2/layout/IconCircleList"/>
    <dgm:cxn modelId="{987F77DC-9CBC-43C7-B552-C07C774BB47E}" type="presParOf" srcId="{5DA13E55-EE41-4A4C-BD9B-8101D0422AB8}" destId="{78B9C4EB-E609-4BC9-8158-9E8D82E39697}" srcOrd="1" destOrd="0" presId="urn:microsoft.com/office/officeart/2018/2/layout/IconCircleList"/>
    <dgm:cxn modelId="{48F6F34F-D644-44BC-9692-962062CB0581}" type="presParOf" srcId="{5DA13E55-EE41-4A4C-BD9B-8101D0422AB8}" destId="{A686437B-FDCB-4CF7-89B1-B823BC5D7BA0}" srcOrd="2" destOrd="0" presId="urn:microsoft.com/office/officeart/2018/2/layout/IconCircleList"/>
    <dgm:cxn modelId="{E100818B-B041-4600-923F-58F3B9555297}" type="presParOf" srcId="{5DA13E55-EE41-4A4C-BD9B-8101D0422AB8}" destId="{3A18095D-83AD-42B8-B75B-28D056C4C8F1}" srcOrd="3" destOrd="0" presId="urn:microsoft.com/office/officeart/2018/2/layout/IconCircleList"/>
    <dgm:cxn modelId="{42C613D0-59EA-43FA-AA8F-463616ACB71A}" type="presParOf" srcId="{8B97C2B5-BB1A-4D05-94A8-AF1DFA0B0542}" destId="{49275D09-00C2-4FDE-8BAF-29845AECF030}" srcOrd="3" destOrd="0" presId="urn:microsoft.com/office/officeart/2018/2/layout/IconCircleList"/>
    <dgm:cxn modelId="{BAF3A322-4554-4115-AB4B-D2FC71A7366C}" type="presParOf" srcId="{8B97C2B5-BB1A-4D05-94A8-AF1DFA0B0542}" destId="{5A554173-09FC-4AEB-9D3F-82982E39E423}" srcOrd="4" destOrd="0" presId="urn:microsoft.com/office/officeart/2018/2/layout/IconCircleList"/>
    <dgm:cxn modelId="{3EDF357C-A857-4CA0-9EFD-AD63F778E81A}" type="presParOf" srcId="{5A554173-09FC-4AEB-9D3F-82982E39E423}" destId="{07D42C52-FD8D-4A88-A23B-1A4279037F79}" srcOrd="0" destOrd="0" presId="urn:microsoft.com/office/officeart/2018/2/layout/IconCircleList"/>
    <dgm:cxn modelId="{31BE12FD-6569-4CC6-AD77-92AD0F747768}" type="presParOf" srcId="{5A554173-09FC-4AEB-9D3F-82982E39E423}" destId="{E0D0E584-49C4-4679-B0DA-EB6080708078}" srcOrd="1" destOrd="0" presId="urn:microsoft.com/office/officeart/2018/2/layout/IconCircleList"/>
    <dgm:cxn modelId="{47333485-4E42-4369-82AD-F4FB939BE1D9}" type="presParOf" srcId="{5A554173-09FC-4AEB-9D3F-82982E39E423}" destId="{493DCCBA-A7BE-4DC2-895E-0103C6DA28B0}" srcOrd="2" destOrd="0" presId="urn:microsoft.com/office/officeart/2018/2/layout/IconCircleList"/>
    <dgm:cxn modelId="{DC76D360-2971-4FD5-B658-C6E6AD094C7D}" type="presParOf" srcId="{5A554173-09FC-4AEB-9D3F-82982E39E423}" destId="{56654A54-F911-4D81-8CA1-0CBA8A354F2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8FBBAE-ADF5-4BA4-ACE9-36CB0C43F3D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52F938D-0240-46B9-B027-C875012EFFED}">
      <dgm:prSet custT="1"/>
      <dgm:spPr/>
      <dgm:t>
        <a:bodyPr/>
        <a:lstStyle/>
        <a:p>
          <a:pPr>
            <a:defRPr cap="all"/>
          </a:pPr>
          <a:r>
            <a:rPr lang="en-US" sz="1600" dirty="0">
              <a:solidFill>
                <a:schemeClr val="tx1"/>
              </a:solidFill>
            </a:rPr>
            <a:t>We</a:t>
          </a:r>
          <a:r>
            <a:rPr lang="en-US" sz="1600" baseline="0" dirty="0">
              <a:solidFill>
                <a:schemeClr val="tx1"/>
              </a:solidFill>
            </a:rPr>
            <a:t> started with scratch And we try to build the user-friendly UI for the potential customers to have clear views in their mind regarding their needs</a:t>
          </a:r>
          <a:endParaRPr lang="en-US" sz="1600" dirty="0">
            <a:solidFill>
              <a:schemeClr val="tx1"/>
            </a:solidFill>
          </a:endParaRPr>
        </a:p>
      </dgm:t>
    </dgm:pt>
    <dgm:pt modelId="{8B98459A-DBDC-4130-94F4-C2E98F9D2F61}" type="parTrans" cxnId="{35E1A28F-F688-43EB-B25C-96DA07822341}">
      <dgm:prSet/>
      <dgm:spPr/>
      <dgm:t>
        <a:bodyPr/>
        <a:lstStyle/>
        <a:p>
          <a:endParaRPr lang="en-US"/>
        </a:p>
      </dgm:t>
    </dgm:pt>
    <dgm:pt modelId="{C0CF3889-998A-4794-AAA4-A44C833677AC}" type="sibTrans" cxnId="{35E1A28F-F688-43EB-B25C-96DA07822341}">
      <dgm:prSet/>
      <dgm:spPr/>
      <dgm:t>
        <a:bodyPr/>
        <a:lstStyle/>
        <a:p>
          <a:endParaRPr lang="en-US"/>
        </a:p>
      </dgm:t>
    </dgm:pt>
    <dgm:pt modelId="{E526C7AF-F418-40E0-A7DA-9E5122D6C1C1}">
      <dgm:prSet custT="1"/>
      <dgm:spPr/>
      <dgm:t>
        <a:bodyPr/>
        <a:lstStyle/>
        <a:p>
          <a:pPr>
            <a:defRPr cap="all"/>
          </a:pPr>
          <a:r>
            <a:rPr lang="en-US" sz="1600" dirty="0">
              <a:solidFill>
                <a:schemeClr val="tx1"/>
              </a:solidFill>
            </a:rPr>
            <a:t>Our Database team worked on what the information are being taken from the user and has to stored correctly on the database server</a:t>
          </a:r>
          <a:r>
            <a:rPr lang="en-US" sz="1600" dirty="0">
              <a:solidFill>
                <a:schemeClr val="bg1"/>
              </a:solidFill>
            </a:rPr>
            <a:t>.</a:t>
          </a:r>
        </a:p>
      </dgm:t>
    </dgm:pt>
    <dgm:pt modelId="{56361A5B-85FF-4856-BA85-9D0BF8241AF3}" type="parTrans" cxnId="{D3EAADEA-DD1F-49E1-8010-D2F1D6A73B01}">
      <dgm:prSet/>
      <dgm:spPr/>
      <dgm:t>
        <a:bodyPr/>
        <a:lstStyle/>
        <a:p>
          <a:endParaRPr lang="en-US"/>
        </a:p>
      </dgm:t>
    </dgm:pt>
    <dgm:pt modelId="{73F85748-AFA3-451D-8460-960CA053CD78}" type="sibTrans" cxnId="{D3EAADEA-DD1F-49E1-8010-D2F1D6A73B01}">
      <dgm:prSet/>
      <dgm:spPr/>
      <dgm:t>
        <a:bodyPr/>
        <a:lstStyle/>
        <a:p>
          <a:endParaRPr lang="en-US"/>
        </a:p>
      </dgm:t>
    </dgm:pt>
    <dgm:pt modelId="{BB6A625B-63FF-49AD-975C-C54736D21E1F}">
      <dgm:prSet custT="1"/>
      <dgm:spPr/>
      <dgm:t>
        <a:bodyPr/>
        <a:lstStyle/>
        <a:p>
          <a:pPr>
            <a:defRPr cap="all"/>
          </a:pPr>
          <a:r>
            <a:rPr lang="en-US" sz="1600" dirty="0">
              <a:solidFill>
                <a:schemeClr val="tx1"/>
              </a:solidFill>
            </a:rPr>
            <a:t>Get</a:t>
          </a:r>
          <a:r>
            <a:rPr lang="en-US" sz="1600" baseline="0" dirty="0">
              <a:solidFill>
                <a:schemeClr val="tx1"/>
              </a:solidFill>
            </a:rPr>
            <a:t> the final layout of the parking space that the customer needs to book so that it can be shown correct data to the employee of the hotel so that he/she can arrange it correctly.</a:t>
          </a:r>
          <a:endParaRPr lang="en-US" sz="1600" dirty="0">
            <a:solidFill>
              <a:schemeClr val="tx1"/>
            </a:solidFill>
          </a:endParaRPr>
        </a:p>
      </dgm:t>
    </dgm:pt>
    <dgm:pt modelId="{159E9912-0CBF-42B1-B82F-8886DA1536E7}" type="parTrans" cxnId="{3B0E8493-E549-49B0-93F7-1EF316AA97ED}">
      <dgm:prSet/>
      <dgm:spPr/>
      <dgm:t>
        <a:bodyPr/>
        <a:lstStyle/>
        <a:p>
          <a:endParaRPr lang="en-US"/>
        </a:p>
      </dgm:t>
    </dgm:pt>
    <dgm:pt modelId="{B0B9B71B-8D31-4764-981A-A85BC68D8797}" type="sibTrans" cxnId="{3B0E8493-E549-49B0-93F7-1EF316AA97ED}">
      <dgm:prSet/>
      <dgm:spPr/>
      <dgm:t>
        <a:bodyPr/>
        <a:lstStyle/>
        <a:p>
          <a:endParaRPr lang="en-US"/>
        </a:p>
      </dgm:t>
    </dgm:pt>
    <dgm:pt modelId="{A5986048-F85C-40F3-932D-9E67F411FA45}">
      <dgm:prSet custT="1"/>
      <dgm:spPr/>
      <dgm:t>
        <a:bodyPr/>
        <a:lstStyle/>
        <a:p>
          <a:pPr>
            <a:defRPr cap="all"/>
          </a:pPr>
          <a:r>
            <a:rPr lang="en-US" sz="1600" dirty="0">
              <a:solidFill>
                <a:schemeClr val="tx1"/>
              </a:solidFill>
            </a:rPr>
            <a:t>The final stage deals with the through testing of the project to get the final analytics that we can store to get parking data of the vehicles.</a:t>
          </a:r>
        </a:p>
      </dgm:t>
    </dgm:pt>
    <dgm:pt modelId="{1ABB391B-F38A-4230-ADDF-8F9A6D235F2E}" type="parTrans" cxnId="{8DC7359F-11B8-453C-B2C6-661CBE5393F6}">
      <dgm:prSet/>
      <dgm:spPr/>
      <dgm:t>
        <a:bodyPr/>
        <a:lstStyle/>
        <a:p>
          <a:endParaRPr lang="en-US"/>
        </a:p>
      </dgm:t>
    </dgm:pt>
    <dgm:pt modelId="{7FEDBC23-1D63-4C19-8DD5-361D5CAF7C5C}" type="sibTrans" cxnId="{8DC7359F-11B8-453C-B2C6-661CBE5393F6}">
      <dgm:prSet/>
      <dgm:spPr/>
      <dgm:t>
        <a:bodyPr/>
        <a:lstStyle/>
        <a:p>
          <a:endParaRPr lang="en-US"/>
        </a:p>
      </dgm:t>
    </dgm:pt>
    <dgm:pt modelId="{D6ED4474-0E97-4F12-A794-8426E4FBAD5E}" type="pres">
      <dgm:prSet presAssocID="{718FBBAE-ADF5-4BA4-ACE9-36CB0C43F3D4}" presName="root" presStyleCnt="0">
        <dgm:presLayoutVars>
          <dgm:dir/>
          <dgm:resizeHandles val="exact"/>
        </dgm:presLayoutVars>
      </dgm:prSet>
      <dgm:spPr/>
    </dgm:pt>
    <dgm:pt modelId="{56DCDF82-41F7-47A0-AE12-934B205DA3A0}" type="pres">
      <dgm:prSet presAssocID="{552F938D-0240-46B9-B027-C875012EFFED}" presName="compNode" presStyleCnt="0"/>
      <dgm:spPr/>
    </dgm:pt>
    <dgm:pt modelId="{319E1055-D564-44D8-BC3B-2DBB64184464}" type="pres">
      <dgm:prSet presAssocID="{552F938D-0240-46B9-B027-C875012EFFED}" presName="iconBgRect" presStyleLbl="bgShp" presStyleIdx="0" presStyleCnt="4"/>
      <dgm:spPr>
        <a:prstGeom prst="round2DiagRect">
          <a:avLst>
            <a:gd name="adj1" fmla="val 29727"/>
            <a:gd name="adj2" fmla="val 0"/>
          </a:avLst>
        </a:prstGeom>
      </dgm:spPr>
    </dgm:pt>
    <dgm:pt modelId="{F82EFB7B-D92F-40EF-A13A-D49A02F93649}" type="pres">
      <dgm:prSet presAssocID="{552F938D-0240-46B9-B027-C875012EFFED}" presName="iconRect" presStyleLbl="node1" presStyleIdx="0" presStyleCnt="4" custLinFactNeighborX="-3672" custLinFactNeighborY="367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ask"/>
        </a:ext>
      </dgm:extLst>
    </dgm:pt>
    <dgm:pt modelId="{81DA508F-7DDB-4B49-915E-34A71736262E}" type="pres">
      <dgm:prSet presAssocID="{552F938D-0240-46B9-B027-C875012EFFED}" presName="spaceRect" presStyleCnt="0"/>
      <dgm:spPr/>
    </dgm:pt>
    <dgm:pt modelId="{72B0C5A2-2185-4903-B6BD-4CB2B0C3F2C0}" type="pres">
      <dgm:prSet presAssocID="{552F938D-0240-46B9-B027-C875012EFFED}" presName="textRect" presStyleLbl="revTx" presStyleIdx="0" presStyleCnt="4">
        <dgm:presLayoutVars>
          <dgm:chMax val="1"/>
          <dgm:chPref val="1"/>
        </dgm:presLayoutVars>
      </dgm:prSet>
      <dgm:spPr/>
    </dgm:pt>
    <dgm:pt modelId="{4DFB402B-2AFE-4282-A0AB-C0F8B6BBB192}" type="pres">
      <dgm:prSet presAssocID="{C0CF3889-998A-4794-AAA4-A44C833677AC}" presName="sibTrans" presStyleCnt="0"/>
      <dgm:spPr/>
    </dgm:pt>
    <dgm:pt modelId="{F9996BD5-1E87-4764-8F82-218B2419A937}" type="pres">
      <dgm:prSet presAssocID="{E526C7AF-F418-40E0-A7DA-9E5122D6C1C1}" presName="compNode" presStyleCnt="0"/>
      <dgm:spPr/>
    </dgm:pt>
    <dgm:pt modelId="{D3939C52-3AE5-4302-9EB9-ADB5EF403C99}" type="pres">
      <dgm:prSet presAssocID="{E526C7AF-F418-40E0-A7DA-9E5122D6C1C1}" presName="iconBgRect" presStyleLbl="bgShp" presStyleIdx="1" presStyleCnt="4" custLinFactNeighborX="7023" custLinFactNeighborY="-4214"/>
      <dgm:spPr>
        <a:prstGeom prst="round2DiagRect">
          <a:avLst>
            <a:gd name="adj1" fmla="val 29727"/>
            <a:gd name="adj2" fmla="val 0"/>
          </a:avLst>
        </a:prstGeom>
      </dgm:spPr>
    </dgm:pt>
    <dgm:pt modelId="{E282939E-C979-4F0C-97E2-1FA219797150}" type="pres">
      <dgm:prSet presAssocID="{E526C7AF-F418-40E0-A7DA-9E5122D6C1C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13EE9295-8F65-4871-BB87-82523C21309A}" type="pres">
      <dgm:prSet presAssocID="{E526C7AF-F418-40E0-A7DA-9E5122D6C1C1}" presName="spaceRect" presStyleCnt="0"/>
      <dgm:spPr/>
    </dgm:pt>
    <dgm:pt modelId="{7D782AD6-F1F9-4A3B-ACCC-147C0BF153AF}" type="pres">
      <dgm:prSet presAssocID="{E526C7AF-F418-40E0-A7DA-9E5122D6C1C1}" presName="textRect" presStyleLbl="revTx" presStyleIdx="1" presStyleCnt="4">
        <dgm:presLayoutVars>
          <dgm:chMax val="1"/>
          <dgm:chPref val="1"/>
        </dgm:presLayoutVars>
      </dgm:prSet>
      <dgm:spPr/>
    </dgm:pt>
    <dgm:pt modelId="{9D06B247-4502-4CD8-85B9-6A49D955712F}" type="pres">
      <dgm:prSet presAssocID="{73F85748-AFA3-451D-8460-960CA053CD78}" presName="sibTrans" presStyleCnt="0"/>
      <dgm:spPr/>
    </dgm:pt>
    <dgm:pt modelId="{AC164556-45E9-4CF5-B742-2ABC2CD43642}" type="pres">
      <dgm:prSet presAssocID="{BB6A625B-63FF-49AD-975C-C54736D21E1F}" presName="compNode" presStyleCnt="0"/>
      <dgm:spPr/>
    </dgm:pt>
    <dgm:pt modelId="{7BE00A41-32F6-4E89-B1CE-876A55086D83}" type="pres">
      <dgm:prSet presAssocID="{BB6A625B-63FF-49AD-975C-C54736D21E1F}" presName="iconBgRect" presStyleLbl="bgShp" presStyleIdx="2" presStyleCnt="4"/>
      <dgm:spPr>
        <a:prstGeom prst="round2DiagRect">
          <a:avLst>
            <a:gd name="adj1" fmla="val 29727"/>
            <a:gd name="adj2" fmla="val 0"/>
          </a:avLst>
        </a:prstGeom>
      </dgm:spPr>
    </dgm:pt>
    <dgm:pt modelId="{B173945B-0F8F-4FBC-B0F9-006AF278D00F}" type="pres">
      <dgm:prSet presAssocID="{BB6A625B-63FF-49AD-975C-C54736D21E1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BEF19741-92F6-41F9-AFB4-A9D97CA4E71A}" type="pres">
      <dgm:prSet presAssocID="{BB6A625B-63FF-49AD-975C-C54736D21E1F}" presName="spaceRect" presStyleCnt="0"/>
      <dgm:spPr/>
    </dgm:pt>
    <dgm:pt modelId="{0A058C53-F4C4-40E6-ABF5-720C8BA1D971}" type="pres">
      <dgm:prSet presAssocID="{BB6A625B-63FF-49AD-975C-C54736D21E1F}" presName="textRect" presStyleLbl="revTx" presStyleIdx="2" presStyleCnt="4" custScaleX="131130">
        <dgm:presLayoutVars>
          <dgm:chMax val="1"/>
          <dgm:chPref val="1"/>
        </dgm:presLayoutVars>
      </dgm:prSet>
      <dgm:spPr/>
    </dgm:pt>
    <dgm:pt modelId="{2F1F8C84-5A3D-4E06-ACB7-92BC0056D841}" type="pres">
      <dgm:prSet presAssocID="{B0B9B71B-8D31-4764-981A-A85BC68D8797}" presName="sibTrans" presStyleCnt="0"/>
      <dgm:spPr/>
    </dgm:pt>
    <dgm:pt modelId="{26A91269-C287-4DA6-B7C5-38DAE966FFA9}" type="pres">
      <dgm:prSet presAssocID="{A5986048-F85C-40F3-932D-9E67F411FA45}" presName="compNode" presStyleCnt="0"/>
      <dgm:spPr/>
    </dgm:pt>
    <dgm:pt modelId="{9CF6E91E-B974-4243-AC95-2287B4F59F79}" type="pres">
      <dgm:prSet presAssocID="{A5986048-F85C-40F3-932D-9E67F411FA45}" presName="iconBgRect" presStyleLbl="bgShp" presStyleIdx="3" presStyleCnt="4"/>
      <dgm:spPr>
        <a:prstGeom prst="round2DiagRect">
          <a:avLst>
            <a:gd name="adj1" fmla="val 29727"/>
            <a:gd name="adj2" fmla="val 0"/>
          </a:avLst>
        </a:prstGeom>
      </dgm:spPr>
    </dgm:pt>
    <dgm:pt modelId="{D4669571-7614-4970-A2C5-BD53BAD94409}" type="pres">
      <dgm:prSet presAssocID="{A5986048-F85C-40F3-932D-9E67F411FA4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C186C114-9BD3-4EE3-AEA5-947143C6485B}" type="pres">
      <dgm:prSet presAssocID="{A5986048-F85C-40F3-932D-9E67F411FA45}" presName="spaceRect" presStyleCnt="0"/>
      <dgm:spPr/>
    </dgm:pt>
    <dgm:pt modelId="{200E6101-04CE-4885-9BE7-2FA50FDEEFAA}" type="pres">
      <dgm:prSet presAssocID="{A5986048-F85C-40F3-932D-9E67F411FA45}" presName="textRect" presStyleLbl="revTx" presStyleIdx="3" presStyleCnt="4">
        <dgm:presLayoutVars>
          <dgm:chMax val="1"/>
          <dgm:chPref val="1"/>
        </dgm:presLayoutVars>
      </dgm:prSet>
      <dgm:spPr/>
    </dgm:pt>
  </dgm:ptLst>
  <dgm:cxnLst>
    <dgm:cxn modelId="{B1B75D55-397E-45B8-8944-5507607D172D}" type="presOf" srcId="{718FBBAE-ADF5-4BA4-ACE9-36CB0C43F3D4}" destId="{D6ED4474-0E97-4F12-A794-8426E4FBAD5E}" srcOrd="0" destOrd="0" presId="urn:microsoft.com/office/officeart/2018/5/layout/IconLeafLabelList"/>
    <dgm:cxn modelId="{59625379-CED9-4312-8389-ACCE95D01166}" type="presOf" srcId="{A5986048-F85C-40F3-932D-9E67F411FA45}" destId="{200E6101-04CE-4885-9BE7-2FA50FDEEFAA}" srcOrd="0" destOrd="0" presId="urn:microsoft.com/office/officeart/2018/5/layout/IconLeafLabelList"/>
    <dgm:cxn modelId="{7733B87F-0688-4B4C-9713-F986F5DEE075}" type="presOf" srcId="{BB6A625B-63FF-49AD-975C-C54736D21E1F}" destId="{0A058C53-F4C4-40E6-ABF5-720C8BA1D971}" srcOrd="0" destOrd="0" presId="urn:microsoft.com/office/officeart/2018/5/layout/IconLeafLabelList"/>
    <dgm:cxn modelId="{35E1A28F-F688-43EB-B25C-96DA07822341}" srcId="{718FBBAE-ADF5-4BA4-ACE9-36CB0C43F3D4}" destId="{552F938D-0240-46B9-B027-C875012EFFED}" srcOrd="0" destOrd="0" parTransId="{8B98459A-DBDC-4130-94F4-C2E98F9D2F61}" sibTransId="{C0CF3889-998A-4794-AAA4-A44C833677AC}"/>
    <dgm:cxn modelId="{3B0E8493-E549-49B0-93F7-1EF316AA97ED}" srcId="{718FBBAE-ADF5-4BA4-ACE9-36CB0C43F3D4}" destId="{BB6A625B-63FF-49AD-975C-C54736D21E1F}" srcOrd="2" destOrd="0" parTransId="{159E9912-0CBF-42B1-B82F-8886DA1536E7}" sibTransId="{B0B9B71B-8D31-4764-981A-A85BC68D8797}"/>
    <dgm:cxn modelId="{E2AB3394-EEAD-4C1C-9793-4FE6FF405269}" type="presOf" srcId="{E526C7AF-F418-40E0-A7DA-9E5122D6C1C1}" destId="{7D782AD6-F1F9-4A3B-ACCC-147C0BF153AF}" srcOrd="0" destOrd="0" presId="urn:microsoft.com/office/officeart/2018/5/layout/IconLeafLabelList"/>
    <dgm:cxn modelId="{8DC7359F-11B8-453C-B2C6-661CBE5393F6}" srcId="{718FBBAE-ADF5-4BA4-ACE9-36CB0C43F3D4}" destId="{A5986048-F85C-40F3-932D-9E67F411FA45}" srcOrd="3" destOrd="0" parTransId="{1ABB391B-F38A-4230-ADDF-8F9A6D235F2E}" sibTransId="{7FEDBC23-1D63-4C19-8DD5-361D5CAF7C5C}"/>
    <dgm:cxn modelId="{30FEE0A8-4777-4D87-BCC2-2C5A74E8F778}" type="presOf" srcId="{552F938D-0240-46B9-B027-C875012EFFED}" destId="{72B0C5A2-2185-4903-B6BD-4CB2B0C3F2C0}" srcOrd="0" destOrd="0" presId="urn:microsoft.com/office/officeart/2018/5/layout/IconLeafLabelList"/>
    <dgm:cxn modelId="{D3EAADEA-DD1F-49E1-8010-D2F1D6A73B01}" srcId="{718FBBAE-ADF5-4BA4-ACE9-36CB0C43F3D4}" destId="{E526C7AF-F418-40E0-A7DA-9E5122D6C1C1}" srcOrd="1" destOrd="0" parTransId="{56361A5B-85FF-4856-BA85-9D0BF8241AF3}" sibTransId="{73F85748-AFA3-451D-8460-960CA053CD78}"/>
    <dgm:cxn modelId="{7FA2E3BB-AB27-466C-AB11-1526B28A3B52}" type="presParOf" srcId="{D6ED4474-0E97-4F12-A794-8426E4FBAD5E}" destId="{56DCDF82-41F7-47A0-AE12-934B205DA3A0}" srcOrd="0" destOrd="0" presId="urn:microsoft.com/office/officeart/2018/5/layout/IconLeafLabelList"/>
    <dgm:cxn modelId="{4EE771C6-3865-4C91-ACE7-F70F507A989C}" type="presParOf" srcId="{56DCDF82-41F7-47A0-AE12-934B205DA3A0}" destId="{319E1055-D564-44D8-BC3B-2DBB64184464}" srcOrd="0" destOrd="0" presId="urn:microsoft.com/office/officeart/2018/5/layout/IconLeafLabelList"/>
    <dgm:cxn modelId="{8EB689EE-7F16-4511-9A55-0911142CC3A7}" type="presParOf" srcId="{56DCDF82-41F7-47A0-AE12-934B205DA3A0}" destId="{F82EFB7B-D92F-40EF-A13A-D49A02F93649}" srcOrd="1" destOrd="0" presId="urn:microsoft.com/office/officeart/2018/5/layout/IconLeafLabelList"/>
    <dgm:cxn modelId="{61995BAC-9DF6-4567-AC51-959A954B834D}" type="presParOf" srcId="{56DCDF82-41F7-47A0-AE12-934B205DA3A0}" destId="{81DA508F-7DDB-4B49-915E-34A71736262E}" srcOrd="2" destOrd="0" presId="urn:microsoft.com/office/officeart/2018/5/layout/IconLeafLabelList"/>
    <dgm:cxn modelId="{5521AC06-294C-4328-AC44-7F8D3120BFE1}" type="presParOf" srcId="{56DCDF82-41F7-47A0-AE12-934B205DA3A0}" destId="{72B0C5A2-2185-4903-B6BD-4CB2B0C3F2C0}" srcOrd="3" destOrd="0" presId="urn:microsoft.com/office/officeart/2018/5/layout/IconLeafLabelList"/>
    <dgm:cxn modelId="{C2CF470A-C414-4219-BF14-F8325010AB9D}" type="presParOf" srcId="{D6ED4474-0E97-4F12-A794-8426E4FBAD5E}" destId="{4DFB402B-2AFE-4282-A0AB-C0F8B6BBB192}" srcOrd="1" destOrd="0" presId="urn:microsoft.com/office/officeart/2018/5/layout/IconLeafLabelList"/>
    <dgm:cxn modelId="{2518A9FA-52E8-4365-A0E7-14F5EA4C42AC}" type="presParOf" srcId="{D6ED4474-0E97-4F12-A794-8426E4FBAD5E}" destId="{F9996BD5-1E87-4764-8F82-218B2419A937}" srcOrd="2" destOrd="0" presId="urn:microsoft.com/office/officeart/2018/5/layout/IconLeafLabelList"/>
    <dgm:cxn modelId="{3104373F-7656-4598-BF31-9D59D023ACE5}" type="presParOf" srcId="{F9996BD5-1E87-4764-8F82-218B2419A937}" destId="{D3939C52-3AE5-4302-9EB9-ADB5EF403C99}" srcOrd="0" destOrd="0" presId="urn:microsoft.com/office/officeart/2018/5/layout/IconLeafLabelList"/>
    <dgm:cxn modelId="{BFA93535-B7C5-43C9-9336-F217928E703D}" type="presParOf" srcId="{F9996BD5-1E87-4764-8F82-218B2419A937}" destId="{E282939E-C979-4F0C-97E2-1FA219797150}" srcOrd="1" destOrd="0" presId="urn:microsoft.com/office/officeart/2018/5/layout/IconLeafLabelList"/>
    <dgm:cxn modelId="{886746A8-16B7-40B4-A20B-70894C68C5E0}" type="presParOf" srcId="{F9996BD5-1E87-4764-8F82-218B2419A937}" destId="{13EE9295-8F65-4871-BB87-82523C21309A}" srcOrd="2" destOrd="0" presId="urn:microsoft.com/office/officeart/2018/5/layout/IconLeafLabelList"/>
    <dgm:cxn modelId="{952DCB80-A0A5-435E-B953-F12B54E9E89C}" type="presParOf" srcId="{F9996BD5-1E87-4764-8F82-218B2419A937}" destId="{7D782AD6-F1F9-4A3B-ACCC-147C0BF153AF}" srcOrd="3" destOrd="0" presId="urn:microsoft.com/office/officeart/2018/5/layout/IconLeafLabelList"/>
    <dgm:cxn modelId="{EA56CCAB-68B5-412E-ACB6-EB2AE670B0FD}" type="presParOf" srcId="{D6ED4474-0E97-4F12-A794-8426E4FBAD5E}" destId="{9D06B247-4502-4CD8-85B9-6A49D955712F}" srcOrd="3" destOrd="0" presId="urn:microsoft.com/office/officeart/2018/5/layout/IconLeafLabelList"/>
    <dgm:cxn modelId="{D542BF3E-72B3-4A4A-B210-A63EE9F7FFDC}" type="presParOf" srcId="{D6ED4474-0E97-4F12-A794-8426E4FBAD5E}" destId="{AC164556-45E9-4CF5-B742-2ABC2CD43642}" srcOrd="4" destOrd="0" presId="urn:microsoft.com/office/officeart/2018/5/layout/IconLeafLabelList"/>
    <dgm:cxn modelId="{4761552A-194E-46C1-9339-9E5301F9CBE8}" type="presParOf" srcId="{AC164556-45E9-4CF5-B742-2ABC2CD43642}" destId="{7BE00A41-32F6-4E89-B1CE-876A55086D83}" srcOrd="0" destOrd="0" presId="urn:microsoft.com/office/officeart/2018/5/layout/IconLeafLabelList"/>
    <dgm:cxn modelId="{87649FA6-8DEE-4C99-9FBC-090542F451AE}" type="presParOf" srcId="{AC164556-45E9-4CF5-B742-2ABC2CD43642}" destId="{B173945B-0F8F-4FBC-B0F9-006AF278D00F}" srcOrd="1" destOrd="0" presId="urn:microsoft.com/office/officeart/2018/5/layout/IconLeafLabelList"/>
    <dgm:cxn modelId="{937E90F7-88A5-41E0-ABD6-8DE2844BCB85}" type="presParOf" srcId="{AC164556-45E9-4CF5-B742-2ABC2CD43642}" destId="{BEF19741-92F6-41F9-AFB4-A9D97CA4E71A}" srcOrd="2" destOrd="0" presId="urn:microsoft.com/office/officeart/2018/5/layout/IconLeafLabelList"/>
    <dgm:cxn modelId="{35DAD2CF-6818-48B4-9D2B-14BC33792419}" type="presParOf" srcId="{AC164556-45E9-4CF5-B742-2ABC2CD43642}" destId="{0A058C53-F4C4-40E6-ABF5-720C8BA1D971}" srcOrd="3" destOrd="0" presId="urn:microsoft.com/office/officeart/2018/5/layout/IconLeafLabelList"/>
    <dgm:cxn modelId="{CEFAD469-EF5A-4FFC-9C93-2EED56FF981B}" type="presParOf" srcId="{D6ED4474-0E97-4F12-A794-8426E4FBAD5E}" destId="{2F1F8C84-5A3D-4E06-ACB7-92BC0056D841}" srcOrd="5" destOrd="0" presId="urn:microsoft.com/office/officeart/2018/5/layout/IconLeafLabelList"/>
    <dgm:cxn modelId="{B0225311-383C-42EB-80D2-CDC63550F958}" type="presParOf" srcId="{D6ED4474-0E97-4F12-A794-8426E4FBAD5E}" destId="{26A91269-C287-4DA6-B7C5-38DAE966FFA9}" srcOrd="6" destOrd="0" presId="urn:microsoft.com/office/officeart/2018/5/layout/IconLeafLabelList"/>
    <dgm:cxn modelId="{51135574-FC11-4356-BE5A-5BA61A04E3CE}" type="presParOf" srcId="{26A91269-C287-4DA6-B7C5-38DAE966FFA9}" destId="{9CF6E91E-B974-4243-AC95-2287B4F59F79}" srcOrd="0" destOrd="0" presId="urn:microsoft.com/office/officeart/2018/5/layout/IconLeafLabelList"/>
    <dgm:cxn modelId="{D422C937-AC0E-453E-82E3-F04CDAD7E182}" type="presParOf" srcId="{26A91269-C287-4DA6-B7C5-38DAE966FFA9}" destId="{D4669571-7614-4970-A2C5-BD53BAD94409}" srcOrd="1" destOrd="0" presId="urn:microsoft.com/office/officeart/2018/5/layout/IconLeafLabelList"/>
    <dgm:cxn modelId="{D0E84241-0528-49B5-9D37-1280BB85FC3A}" type="presParOf" srcId="{26A91269-C287-4DA6-B7C5-38DAE966FFA9}" destId="{C186C114-9BD3-4EE3-AEA5-947143C6485B}" srcOrd="2" destOrd="0" presId="urn:microsoft.com/office/officeart/2018/5/layout/IconLeafLabelList"/>
    <dgm:cxn modelId="{A9602C0B-0178-4CFA-A59A-ACE217A45789}" type="presParOf" srcId="{26A91269-C287-4DA6-B7C5-38DAE966FFA9}" destId="{200E6101-04CE-4885-9BE7-2FA50FDEEFAA}"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E86F85-8237-40A4-8716-0613AB5DF74D}">
      <dsp:nvSpPr>
        <dsp:cNvPr id="0" name=""/>
        <dsp:cNvSpPr/>
      </dsp:nvSpPr>
      <dsp:spPr>
        <a:xfrm>
          <a:off x="0" y="403"/>
          <a:ext cx="10353675" cy="9442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BA2014-CB9B-4BCE-ACA5-CC812AED4B65}">
      <dsp:nvSpPr>
        <dsp:cNvPr id="0" name=""/>
        <dsp:cNvSpPr/>
      </dsp:nvSpPr>
      <dsp:spPr>
        <a:xfrm>
          <a:off x="285647" y="212868"/>
          <a:ext cx="519359" cy="519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14F374-717F-4045-8FC6-3A1594FD951E}">
      <dsp:nvSpPr>
        <dsp:cNvPr id="0" name=""/>
        <dsp:cNvSpPr/>
      </dsp:nvSpPr>
      <dsp:spPr>
        <a:xfrm>
          <a:off x="1090654" y="403"/>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711200">
            <a:lnSpc>
              <a:spcPct val="100000"/>
            </a:lnSpc>
            <a:spcBef>
              <a:spcPct val="0"/>
            </a:spcBef>
            <a:spcAft>
              <a:spcPct val="35000"/>
            </a:spcAft>
            <a:buNone/>
          </a:pPr>
          <a:r>
            <a:rPr lang="en-US" sz="1600" kern="1200"/>
            <a:t>Nowadays fast is just not enough. Every single approach that we have followed so far is being looked through a magnifying glass, on how to do it better, how to make it faster.</a:t>
          </a:r>
        </a:p>
      </dsp:txBody>
      <dsp:txXfrm>
        <a:off x="1090654" y="403"/>
        <a:ext cx="9263020" cy="944289"/>
      </dsp:txXfrm>
    </dsp:sp>
    <dsp:sp modelId="{A0EDBB5B-C55C-43D4-928D-57946975CC1A}">
      <dsp:nvSpPr>
        <dsp:cNvPr id="0" name=""/>
        <dsp:cNvSpPr/>
      </dsp:nvSpPr>
      <dsp:spPr>
        <a:xfrm>
          <a:off x="0" y="1180765"/>
          <a:ext cx="10353675" cy="9442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D15356-E335-43B1-B6E2-9CDD2CA40C09}">
      <dsp:nvSpPr>
        <dsp:cNvPr id="0" name=""/>
        <dsp:cNvSpPr/>
      </dsp:nvSpPr>
      <dsp:spPr>
        <a:xfrm>
          <a:off x="285647" y="1393230"/>
          <a:ext cx="519359" cy="519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C21B81-72B1-4911-8180-B04EA24DD7E5}">
      <dsp:nvSpPr>
        <dsp:cNvPr id="0" name=""/>
        <dsp:cNvSpPr/>
      </dsp:nvSpPr>
      <dsp:spPr>
        <a:xfrm>
          <a:off x="1090654" y="1180765"/>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711200">
            <a:lnSpc>
              <a:spcPct val="100000"/>
            </a:lnSpc>
            <a:spcBef>
              <a:spcPct val="0"/>
            </a:spcBef>
            <a:spcAft>
              <a:spcPct val="35000"/>
            </a:spcAft>
            <a:buNone/>
          </a:pPr>
          <a:r>
            <a:rPr lang="en-US" sz="1600" kern="1200"/>
            <a:t>Parking is also one of the emerging problems. The search for a parking space is becoming more and more frustrating for people. Factors like lack of sufficient parking space and a constant increase in the number of vehicles only add to the difficulties.</a:t>
          </a:r>
        </a:p>
      </dsp:txBody>
      <dsp:txXfrm>
        <a:off x="1090654" y="1180765"/>
        <a:ext cx="9263020" cy="944289"/>
      </dsp:txXfrm>
    </dsp:sp>
    <dsp:sp modelId="{CF30E539-5548-47B0-AA6D-18F7BFD2573A}">
      <dsp:nvSpPr>
        <dsp:cNvPr id="0" name=""/>
        <dsp:cNvSpPr/>
      </dsp:nvSpPr>
      <dsp:spPr>
        <a:xfrm>
          <a:off x="0" y="2361127"/>
          <a:ext cx="10353675" cy="9442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4940C9-8356-4022-94A0-B7F05509F857}">
      <dsp:nvSpPr>
        <dsp:cNvPr id="0" name=""/>
        <dsp:cNvSpPr/>
      </dsp:nvSpPr>
      <dsp:spPr>
        <a:xfrm>
          <a:off x="285647" y="2573592"/>
          <a:ext cx="519359" cy="519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54E027-7633-48A7-A0A5-F56C738B0CF0}">
      <dsp:nvSpPr>
        <dsp:cNvPr id="0" name=""/>
        <dsp:cNvSpPr/>
      </dsp:nvSpPr>
      <dsp:spPr>
        <a:xfrm>
          <a:off x="1090654" y="2361127"/>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711200">
            <a:lnSpc>
              <a:spcPct val="100000"/>
            </a:lnSpc>
            <a:spcBef>
              <a:spcPct val="0"/>
            </a:spcBef>
            <a:spcAft>
              <a:spcPct val="35000"/>
            </a:spcAft>
            <a:buNone/>
          </a:pPr>
          <a:r>
            <a:rPr lang="en-US" sz="1600" kern="1200"/>
            <a:t>Our project Parking Street, provides localities having parking spaces a platform to manage the incoming traffic in a simpler, digitized way. </a:t>
          </a:r>
        </a:p>
      </dsp:txBody>
      <dsp:txXfrm>
        <a:off x="1090654" y="2361127"/>
        <a:ext cx="9263020" cy="944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354B71-3E35-4816-9F96-C69FCAA5F5CB}">
      <dsp:nvSpPr>
        <dsp:cNvPr id="0" name=""/>
        <dsp:cNvSpPr/>
      </dsp:nvSpPr>
      <dsp:spPr>
        <a:xfrm>
          <a:off x="34339" y="1207120"/>
          <a:ext cx="891578" cy="89157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C7C2CC-CE1B-4E38-BA02-9969F41A6AE1}">
      <dsp:nvSpPr>
        <dsp:cNvPr id="0" name=""/>
        <dsp:cNvSpPr/>
      </dsp:nvSpPr>
      <dsp:spPr>
        <a:xfrm>
          <a:off x="221570" y="1394352"/>
          <a:ext cx="517115" cy="5171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01A092-6333-4139-82E2-2862FEC7311D}">
      <dsp:nvSpPr>
        <dsp:cNvPr id="0" name=""/>
        <dsp:cNvSpPr/>
      </dsp:nvSpPr>
      <dsp:spPr>
        <a:xfrm>
          <a:off x="1116970" y="1207120"/>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kern="1200" dirty="0"/>
            <a:t>Nowadays, parking is a big issue and very less spaces are available where one can park their vehicle safely and securely and also according to the new guidelines related to parking norms comes into effect, one has to pay a heavy amount for not doing the parking correctly.</a:t>
          </a:r>
          <a:endParaRPr lang="en-US" sz="1300" kern="1200" dirty="0"/>
        </a:p>
      </dsp:txBody>
      <dsp:txXfrm>
        <a:off x="1116970" y="1207120"/>
        <a:ext cx="2101578" cy="891578"/>
      </dsp:txXfrm>
    </dsp:sp>
    <dsp:sp modelId="{6B926397-D497-450F-AF0A-CA0C1A774004}">
      <dsp:nvSpPr>
        <dsp:cNvPr id="0" name=""/>
        <dsp:cNvSpPr/>
      </dsp:nvSpPr>
      <dsp:spPr>
        <a:xfrm>
          <a:off x="3584732" y="1207120"/>
          <a:ext cx="891578" cy="89157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B9C4EB-E609-4BC9-8158-9E8D82E39697}">
      <dsp:nvSpPr>
        <dsp:cNvPr id="0" name=""/>
        <dsp:cNvSpPr/>
      </dsp:nvSpPr>
      <dsp:spPr>
        <a:xfrm>
          <a:off x="3771964" y="1394352"/>
          <a:ext cx="517115" cy="5171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18095D-83AD-42B8-B75B-28D056C4C8F1}">
      <dsp:nvSpPr>
        <dsp:cNvPr id="0" name=""/>
        <dsp:cNvSpPr/>
      </dsp:nvSpPr>
      <dsp:spPr>
        <a:xfrm>
          <a:off x="4667364" y="1207120"/>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kern="1200" dirty="0"/>
            <a:t>There is no user-friendly management system for the vehicles parked in the parking spaces, and also the real time availability of those spaces for the customers.</a:t>
          </a:r>
          <a:endParaRPr lang="en-US" sz="1300" kern="1200" dirty="0"/>
        </a:p>
      </dsp:txBody>
      <dsp:txXfrm>
        <a:off x="4667364" y="1207120"/>
        <a:ext cx="2101578" cy="891578"/>
      </dsp:txXfrm>
    </dsp:sp>
    <dsp:sp modelId="{07D42C52-FD8D-4A88-A23B-1A4279037F79}">
      <dsp:nvSpPr>
        <dsp:cNvPr id="0" name=""/>
        <dsp:cNvSpPr/>
      </dsp:nvSpPr>
      <dsp:spPr>
        <a:xfrm>
          <a:off x="7135126" y="1207120"/>
          <a:ext cx="891578" cy="89157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D0E584-49C4-4679-B0DA-EB6080708078}">
      <dsp:nvSpPr>
        <dsp:cNvPr id="0" name=""/>
        <dsp:cNvSpPr/>
      </dsp:nvSpPr>
      <dsp:spPr>
        <a:xfrm>
          <a:off x="7322357" y="1394352"/>
          <a:ext cx="517115" cy="5171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654A54-F911-4D81-8CA1-0CBA8A354F2B}">
      <dsp:nvSpPr>
        <dsp:cNvPr id="0" name=""/>
        <dsp:cNvSpPr/>
      </dsp:nvSpPr>
      <dsp:spPr>
        <a:xfrm>
          <a:off x="8217757" y="1207120"/>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kern="1200" dirty="0"/>
            <a:t>In the traditional valet parking system, we have to wait at the exit for quite a bit of time before our car arrives</a:t>
          </a:r>
          <a:r>
            <a:rPr lang="en-IN" sz="1200" kern="1200" dirty="0"/>
            <a:t>.</a:t>
          </a:r>
          <a:endParaRPr lang="en-US" sz="1200" kern="1200" dirty="0"/>
        </a:p>
      </dsp:txBody>
      <dsp:txXfrm>
        <a:off x="8217757" y="1207120"/>
        <a:ext cx="2101578" cy="8915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E1055-D564-44D8-BC3B-2DBB64184464}">
      <dsp:nvSpPr>
        <dsp:cNvPr id="0" name=""/>
        <dsp:cNvSpPr/>
      </dsp:nvSpPr>
      <dsp:spPr>
        <a:xfrm>
          <a:off x="650627" y="263657"/>
          <a:ext cx="1264141" cy="126414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2EFB7B-D92F-40EF-A13A-D49A02F93649}">
      <dsp:nvSpPr>
        <dsp:cNvPr id="0" name=""/>
        <dsp:cNvSpPr/>
      </dsp:nvSpPr>
      <dsp:spPr>
        <a:xfrm>
          <a:off x="893400" y="559698"/>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B0C5A2-2185-4903-B6BD-4CB2B0C3F2C0}">
      <dsp:nvSpPr>
        <dsp:cNvPr id="0" name=""/>
        <dsp:cNvSpPr/>
      </dsp:nvSpPr>
      <dsp:spPr>
        <a:xfrm>
          <a:off x="246516" y="1921547"/>
          <a:ext cx="2072362" cy="216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solidFill>
                <a:schemeClr val="tx1"/>
              </a:solidFill>
            </a:rPr>
            <a:t>We</a:t>
          </a:r>
          <a:r>
            <a:rPr lang="en-US" sz="1600" kern="1200" baseline="0" dirty="0">
              <a:solidFill>
                <a:schemeClr val="tx1"/>
              </a:solidFill>
            </a:rPr>
            <a:t> started with scratch And we try to build the user-friendly UI for the potential customers to have clear views in their mind regarding their needs</a:t>
          </a:r>
          <a:endParaRPr lang="en-US" sz="1600" kern="1200" dirty="0">
            <a:solidFill>
              <a:schemeClr val="tx1"/>
            </a:solidFill>
          </a:endParaRPr>
        </a:p>
      </dsp:txBody>
      <dsp:txXfrm>
        <a:off x="246516" y="1921547"/>
        <a:ext cx="2072362" cy="2166132"/>
      </dsp:txXfrm>
    </dsp:sp>
    <dsp:sp modelId="{D3939C52-3AE5-4302-9EB9-ADB5EF403C99}">
      <dsp:nvSpPr>
        <dsp:cNvPr id="0" name=""/>
        <dsp:cNvSpPr/>
      </dsp:nvSpPr>
      <dsp:spPr>
        <a:xfrm>
          <a:off x="3174433" y="210386"/>
          <a:ext cx="1264141" cy="126414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82939E-C979-4F0C-97E2-1FA219797150}">
      <dsp:nvSpPr>
        <dsp:cNvPr id="0" name=""/>
        <dsp:cNvSpPr/>
      </dsp:nvSpPr>
      <dsp:spPr>
        <a:xfrm>
          <a:off x="3355060" y="533064"/>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782AD6-F1F9-4A3B-ACCC-147C0BF153AF}">
      <dsp:nvSpPr>
        <dsp:cNvPr id="0" name=""/>
        <dsp:cNvSpPr/>
      </dsp:nvSpPr>
      <dsp:spPr>
        <a:xfrm>
          <a:off x="2681542" y="1921547"/>
          <a:ext cx="2072362" cy="216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solidFill>
                <a:schemeClr val="tx1"/>
              </a:solidFill>
            </a:rPr>
            <a:t>Our Database team worked on what the information are being taken from the user and has to stored correctly on the database server</a:t>
          </a:r>
          <a:r>
            <a:rPr lang="en-US" sz="1600" kern="1200" dirty="0">
              <a:solidFill>
                <a:schemeClr val="bg1"/>
              </a:solidFill>
            </a:rPr>
            <a:t>.</a:t>
          </a:r>
        </a:p>
      </dsp:txBody>
      <dsp:txXfrm>
        <a:off x="2681542" y="1921547"/>
        <a:ext cx="2072362" cy="2166132"/>
      </dsp:txXfrm>
    </dsp:sp>
    <dsp:sp modelId="{7BE00A41-32F6-4E89-B1CE-876A55086D83}">
      <dsp:nvSpPr>
        <dsp:cNvPr id="0" name=""/>
        <dsp:cNvSpPr/>
      </dsp:nvSpPr>
      <dsp:spPr>
        <a:xfrm>
          <a:off x="5843242" y="263657"/>
          <a:ext cx="1264141" cy="126414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73945B-0F8F-4FBC-B0F9-006AF278D00F}">
      <dsp:nvSpPr>
        <dsp:cNvPr id="0" name=""/>
        <dsp:cNvSpPr/>
      </dsp:nvSpPr>
      <dsp:spPr>
        <a:xfrm>
          <a:off x="6112649" y="533064"/>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058C53-F4C4-40E6-ABF5-720C8BA1D971}">
      <dsp:nvSpPr>
        <dsp:cNvPr id="0" name=""/>
        <dsp:cNvSpPr/>
      </dsp:nvSpPr>
      <dsp:spPr>
        <a:xfrm>
          <a:off x="5116568" y="1921547"/>
          <a:ext cx="2717488" cy="216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solidFill>
                <a:schemeClr val="tx1"/>
              </a:solidFill>
            </a:rPr>
            <a:t>Get</a:t>
          </a:r>
          <a:r>
            <a:rPr lang="en-US" sz="1600" kern="1200" baseline="0" dirty="0">
              <a:solidFill>
                <a:schemeClr val="tx1"/>
              </a:solidFill>
            </a:rPr>
            <a:t> the final layout of the parking space that the customer needs to book so that it can be shown correct data to the employee of the hotel so that he/she can arrange it correctly.</a:t>
          </a:r>
          <a:endParaRPr lang="en-US" sz="1600" kern="1200" dirty="0">
            <a:solidFill>
              <a:schemeClr val="tx1"/>
            </a:solidFill>
          </a:endParaRPr>
        </a:p>
      </dsp:txBody>
      <dsp:txXfrm>
        <a:off x="5116568" y="1921547"/>
        <a:ext cx="2717488" cy="2166132"/>
      </dsp:txXfrm>
    </dsp:sp>
    <dsp:sp modelId="{9CF6E91E-B974-4243-AC95-2287B4F59F79}">
      <dsp:nvSpPr>
        <dsp:cNvPr id="0" name=""/>
        <dsp:cNvSpPr/>
      </dsp:nvSpPr>
      <dsp:spPr>
        <a:xfrm>
          <a:off x="8600831" y="263657"/>
          <a:ext cx="1264141" cy="126414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669571-7614-4970-A2C5-BD53BAD94409}">
      <dsp:nvSpPr>
        <dsp:cNvPr id="0" name=""/>
        <dsp:cNvSpPr/>
      </dsp:nvSpPr>
      <dsp:spPr>
        <a:xfrm>
          <a:off x="8870238" y="533064"/>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0E6101-04CE-4885-9BE7-2FA50FDEEFAA}">
      <dsp:nvSpPr>
        <dsp:cNvPr id="0" name=""/>
        <dsp:cNvSpPr/>
      </dsp:nvSpPr>
      <dsp:spPr>
        <a:xfrm>
          <a:off x="8196720" y="1921547"/>
          <a:ext cx="2072362" cy="216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solidFill>
                <a:schemeClr val="tx1"/>
              </a:solidFill>
            </a:rPr>
            <a:t>The final stage deals with the through testing of the project to get the final analytics that we can store to get parking data of the vehicles.</a:t>
          </a:r>
        </a:p>
      </dsp:txBody>
      <dsp:txXfrm>
        <a:off x="8196720" y="1921547"/>
        <a:ext cx="2072362" cy="21661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B8F3-31C2-4698-B74C-D5D76CFD8ACD}" type="datetimeFigureOut">
              <a:rPr lang="ru-RU" smtClean="0"/>
              <a:t>19.11.2020</a:t>
            </a:fld>
            <a:endParaRPr lang="ru-RU" dirty="0"/>
          </a:p>
        </p:txBody>
      </p:sp>
      <p:sp>
        <p:nvSpPr>
          <p:cNvPr id="4" name="Footer Placeholder 3">
            <a:extLst>
              <a:ext uri="{FF2B5EF4-FFF2-40B4-BE49-F238E27FC236}">
                <a16:creationId xmlns:a16="http://schemas.microsoft.com/office/drawing/2014/main"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4B18F8-B739-4178-8D2D-879F4A27DC29}" type="slidenum">
              <a:rPr lang="ru-RU" smtClean="0"/>
              <a:t>‹#›</a:t>
            </a:fld>
            <a:endParaRPr lang="ru-RU" dirty="0"/>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19.11.2020</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18B46A-2486-4C9D-982F-80A66015F240}" type="datetimeFigureOut">
              <a:rPr lang="en-IN" smtClean="0"/>
              <a:t>19-11-2020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AD22E1-7529-4927-AEB3-D2FCFED5D679}" type="slidenum">
              <a:rPr lang="en-IN" smtClean="0"/>
              <a:t>‹#›</a:t>
            </a:fld>
            <a:endParaRPr lang="en-IN"/>
          </a:p>
        </p:txBody>
      </p:sp>
      <p:sp>
        <p:nvSpPr>
          <p:cNvPr id="7" name="Freeform: Shape 6">
            <a:extLst>
              <a:ext uri="{FF2B5EF4-FFF2-40B4-BE49-F238E27FC236}">
                <a16:creationId xmlns:a16="http://schemas.microsoft.com/office/drawing/2014/main" id="{085C3582-37BA-4E43-8FA2-270DD8A7D85F}"/>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Tree>
    <p:extLst>
      <p:ext uri="{BB962C8B-B14F-4D97-AF65-F5344CB8AC3E}">
        <p14:creationId xmlns:p14="http://schemas.microsoft.com/office/powerpoint/2010/main" val="1100535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ru-RU"/>
              <a:t>MM.DD.20XX</a:t>
            </a:r>
            <a:endParaRPr lang="ru-RU" dirty="0"/>
          </a:p>
        </p:txBody>
      </p:sp>
      <p:sp>
        <p:nvSpPr>
          <p:cNvPr id="6" name="Footer Placeholder 5"/>
          <p:cNvSpPr>
            <a:spLocks noGrp="1"/>
          </p:cNvSpPr>
          <p:nvPr>
            <p:ph type="ftr" sz="quarter" idx="11"/>
          </p:nvPr>
        </p:nvSpPr>
        <p:spPr/>
        <p:txBody>
          <a:bodyPr/>
          <a:lstStyle/>
          <a:p>
            <a:r>
              <a:rPr lang="en-US"/>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135541075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ru-RU"/>
              <a:t>MM.DD.20XX</a:t>
            </a:r>
            <a:endParaRPr lang="ru-RU" dirty="0"/>
          </a:p>
        </p:txBody>
      </p:sp>
      <p:sp>
        <p:nvSpPr>
          <p:cNvPr id="6" name="Footer Placeholder 5"/>
          <p:cNvSpPr>
            <a:spLocks noGrp="1"/>
          </p:cNvSpPr>
          <p:nvPr>
            <p:ph type="ftr" sz="quarter" idx="11"/>
          </p:nvPr>
        </p:nvSpPr>
        <p:spPr/>
        <p:txBody>
          <a:bodyPr/>
          <a:lstStyle/>
          <a:p>
            <a:r>
              <a:rPr lang="en-US"/>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6798884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ru-RU"/>
              <a:t>MM.DD.20XX</a:t>
            </a:r>
            <a:endParaRPr lang="ru-RU" dirty="0"/>
          </a:p>
        </p:txBody>
      </p:sp>
      <p:sp>
        <p:nvSpPr>
          <p:cNvPr id="6" name="Footer Placeholder 5"/>
          <p:cNvSpPr>
            <a:spLocks noGrp="1"/>
          </p:cNvSpPr>
          <p:nvPr>
            <p:ph type="ftr" sz="quarter" idx="11"/>
          </p:nvPr>
        </p:nvSpPr>
        <p:spPr/>
        <p:txBody>
          <a:bodyPr/>
          <a:lstStyle/>
          <a:p>
            <a:r>
              <a:rPr lang="en-US"/>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68424164"/>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ru-RU"/>
              <a:t>MM.DD.20XX</a:t>
            </a:r>
            <a:endParaRPr lang="ru-RU" dirty="0"/>
          </a:p>
        </p:txBody>
      </p:sp>
      <p:sp>
        <p:nvSpPr>
          <p:cNvPr id="6" name="Footer Placeholder 5"/>
          <p:cNvSpPr>
            <a:spLocks noGrp="1"/>
          </p:cNvSpPr>
          <p:nvPr>
            <p:ph type="ftr" sz="quarter" idx="11"/>
          </p:nvPr>
        </p:nvSpPr>
        <p:spPr/>
        <p:txBody>
          <a:bodyPr/>
          <a:lstStyle/>
          <a:p>
            <a:r>
              <a:rPr lang="en-US"/>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714576789"/>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ru-RU"/>
              <a:t>MM.DD.20XX</a:t>
            </a:r>
            <a:endParaRPr lang="ru-RU" dirty="0"/>
          </a:p>
        </p:txBody>
      </p:sp>
      <p:sp>
        <p:nvSpPr>
          <p:cNvPr id="4" name="Footer Placeholder 3"/>
          <p:cNvSpPr>
            <a:spLocks noGrp="1"/>
          </p:cNvSpPr>
          <p:nvPr>
            <p:ph type="ftr" sz="quarter" idx="11"/>
          </p:nvPr>
        </p:nvSpPr>
        <p:spPr/>
        <p:txBody>
          <a:bodyPr/>
          <a:lstStyle/>
          <a:p>
            <a:r>
              <a:rPr lang="en-US"/>
              <a:t>ADD A FOOTER</a:t>
            </a:r>
            <a:endParaRPr lang="ru-RU" dirty="0"/>
          </a:p>
        </p:txBody>
      </p:sp>
      <p:sp>
        <p:nvSpPr>
          <p:cNvPr id="5" name="Slide Number Placeholder 4"/>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4209450921"/>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ru-RU"/>
              <a:t>MM.DD.20XX</a:t>
            </a:r>
            <a:endParaRPr lang="ru-RU" dirty="0"/>
          </a:p>
        </p:txBody>
      </p:sp>
      <p:sp>
        <p:nvSpPr>
          <p:cNvPr id="4" name="Footer Placeholder 3"/>
          <p:cNvSpPr>
            <a:spLocks noGrp="1"/>
          </p:cNvSpPr>
          <p:nvPr>
            <p:ph type="ftr" sz="quarter" idx="11"/>
          </p:nvPr>
        </p:nvSpPr>
        <p:spPr/>
        <p:txBody>
          <a:bodyPr/>
          <a:lstStyle/>
          <a:p>
            <a:r>
              <a:rPr lang="en-US"/>
              <a:t>ADD A FOOTER</a:t>
            </a:r>
            <a:endParaRPr lang="ru-RU" dirty="0"/>
          </a:p>
        </p:txBody>
      </p:sp>
      <p:sp>
        <p:nvSpPr>
          <p:cNvPr id="5" name="Slide Number Placeholder 4"/>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2195518154"/>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ru-RU"/>
              <a:t>MM.DD.20XX</a:t>
            </a:r>
            <a:endParaRPr lang="ru-RU" dirty="0"/>
          </a:p>
        </p:txBody>
      </p:sp>
      <p:sp>
        <p:nvSpPr>
          <p:cNvPr id="5" name="Footer Placeholder 4"/>
          <p:cNvSpPr>
            <a:spLocks noGrp="1"/>
          </p:cNvSpPr>
          <p:nvPr>
            <p:ph type="ftr" sz="quarter" idx="11"/>
          </p:nvPr>
        </p:nvSpPr>
        <p:spPr/>
        <p:txBody>
          <a:bodyPr/>
          <a:lstStyle/>
          <a:p>
            <a:r>
              <a:rPr lang="en-US"/>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1626066863"/>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ru-RU"/>
              <a:t>MM.DD.20XX</a:t>
            </a:r>
            <a:endParaRPr lang="ru-RU" dirty="0"/>
          </a:p>
        </p:txBody>
      </p:sp>
      <p:sp>
        <p:nvSpPr>
          <p:cNvPr id="5" name="Footer Placeholder 4"/>
          <p:cNvSpPr>
            <a:spLocks noGrp="1"/>
          </p:cNvSpPr>
          <p:nvPr>
            <p:ph type="ftr" sz="quarter" idx="11"/>
          </p:nvPr>
        </p:nvSpPr>
        <p:spPr/>
        <p:txBody>
          <a:bodyPr/>
          <a:lstStyle/>
          <a:p>
            <a:r>
              <a:rPr lang="en-US"/>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713878589"/>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27" name="Text Placeholder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2696790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2931675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18B46A-2486-4C9D-982F-80A66015F240}" type="datetimeFigureOut">
              <a:rPr lang="en-IN" smtClean="0"/>
              <a:t>19-11-2020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7" name="Graphic 1">
            <a:extLst>
              <a:ext uri="{FF2B5EF4-FFF2-40B4-BE49-F238E27FC236}">
                <a16:creationId xmlns:a16="http://schemas.microsoft.com/office/drawing/2014/main" id="{B1B03F41-74C6-42F0-A83E-988A4433788F}"/>
              </a:ext>
            </a:extLst>
          </p:cNvPr>
          <p:cNvGrpSpPr/>
          <p:nvPr userDrawn="1"/>
        </p:nvGrpSpPr>
        <p:grpSpPr>
          <a:xfrm>
            <a:off x="0" y="0"/>
            <a:ext cx="12192000" cy="6858000"/>
            <a:chOff x="0" y="0"/>
            <a:chExt cx="12192000" cy="6858000"/>
          </a:xfrm>
        </p:grpSpPr>
        <p:sp>
          <p:nvSpPr>
            <p:cNvPr id="8" name="Freeform: Shape 7">
              <a:extLst>
                <a:ext uri="{FF2B5EF4-FFF2-40B4-BE49-F238E27FC236}">
                  <a16:creationId xmlns:a16="http://schemas.microsoft.com/office/drawing/2014/main" id="{BABED1D7-83F9-4A76-9147-DF49854940AA}"/>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89ACC9AE-58D5-4914-8625-23C25BBC4244}"/>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10" name="Graphic 4">
            <a:extLst>
              <a:ext uri="{FF2B5EF4-FFF2-40B4-BE49-F238E27FC236}">
                <a16:creationId xmlns:a16="http://schemas.microsoft.com/office/drawing/2014/main" id="{94447901-8365-4C86-ACC7-2EED354610F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2C772951-BD5D-4887-87B7-0C5FEDA514D4}"/>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40837570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0180117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17" name="Titl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7491925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32894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128637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14" name="Graphic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10656877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sp>
        <p:nvSpPr>
          <p:cNvPr id="15" name="Title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814873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a16="http://schemas.microsoft.com/office/drawing/2014/main"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spTree>
    <p:extLst>
      <p:ext uri="{BB962C8B-B14F-4D97-AF65-F5344CB8AC3E}">
        <p14:creationId xmlns:p14="http://schemas.microsoft.com/office/powerpoint/2010/main" val="25137730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a:t>Click icon to add media</a:t>
            </a:r>
            <a:endParaRPr lang="ru-RU" dirty="0"/>
          </a:p>
        </p:txBody>
      </p:sp>
      <p:sp>
        <p:nvSpPr>
          <p:cNvPr id="12" name="Graphic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997382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15" name="Subtitle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a:t>Click to edit Master subtitle style</a:t>
            </a:r>
          </a:p>
        </p:txBody>
      </p:sp>
    </p:spTree>
    <p:extLst>
      <p:ext uri="{BB962C8B-B14F-4D97-AF65-F5344CB8AC3E}">
        <p14:creationId xmlns:p14="http://schemas.microsoft.com/office/powerpoint/2010/main" val="19467411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a16="http://schemas.microsoft.com/office/drawing/2014/main"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a:t>Click to edit Master text styles</a:t>
            </a:r>
          </a:p>
        </p:txBody>
      </p:sp>
    </p:spTree>
    <p:extLst>
      <p:ext uri="{BB962C8B-B14F-4D97-AF65-F5344CB8AC3E}">
        <p14:creationId xmlns:p14="http://schemas.microsoft.com/office/powerpoint/2010/main" val="3472388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18B46A-2486-4C9D-982F-80A66015F240}" type="datetimeFigureOut">
              <a:rPr lang="en-IN" smtClean="0"/>
              <a:t>19-11-2020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
        <p:nvSpPr>
          <p:cNvPr id="7" name="Freeform: Shape 6">
            <a:extLst>
              <a:ext uri="{FF2B5EF4-FFF2-40B4-BE49-F238E27FC236}">
                <a16:creationId xmlns:a16="http://schemas.microsoft.com/office/drawing/2014/main" id="{49C60212-23F5-4175-8151-235C8F142CEF}"/>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Tree>
    <p:extLst>
      <p:ext uri="{BB962C8B-B14F-4D97-AF65-F5344CB8AC3E}">
        <p14:creationId xmlns:p14="http://schemas.microsoft.com/office/powerpoint/2010/main" val="3092540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0" name="Content Placeholder 2">
            <a:extLst>
              <a:ext uri="{FF2B5EF4-FFF2-40B4-BE49-F238E27FC236}">
                <a16:creationId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1238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Content Placeholder 2">
            <a:extLst>
              <a:ext uri="{FF2B5EF4-FFF2-40B4-BE49-F238E27FC236}">
                <a16:creationId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6075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Text Placeholder 2">
            <a:extLst>
              <a:ext uri="{FF2B5EF4-FFF2-40B4-BE49-F238E27FC236}">
                <a16:creationId xmlns:a16="http://schemas.microsoft.com/office/drawing/2014/main"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3">
            <a:extLst>
              <a:ext uri="{FF2B5EF4-FFF2-40B4-BE49-F238E27FC236}">
                <a16:creationId xmlns:a16="http://schemas.microsoft.com/office/drawing/2014/main"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104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a:t>Click to edit Master title style</a:t>
            </a:r>
          </a:p>
        </p:txBody>
      </p:sp>
      <p:sp>
        <p:nvSpPr>
          <p:cNvPr id="8" name="Text Placeholder 3">
            <a:extLst>
              <a:ext uri="{FF2B5EF4-FFF2-40B4-BE49-F238E27FC236}">
                <a16:creationId xmlns:a16="http://schemas.microsoft.com/office/drawing/2014/main"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Content Placeholder 2">
            <a:extLst>
              <a:ext uri="{FF2B5EF4-FFF2-40B4-BE49-F238E27FC236}">
                <a16:creationId xmlns:a16="http://schemas.microsoft.com/office/drawing/2014/main"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Graphic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0948434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6766817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4183200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22669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a:t>Click to 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22" name="Titl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11389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18B46A-2486-4C9D-982F-80A66015F240}" type="datetimeFigureOut">
              <a:rPr lang="en-IN" smtClean="0"/>
              <a:t>19-11-2020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8" name="Graphic 1">
            <a:extLst>
              <a:ext uri="{FF2B5EF4-FFF2-40B4-BE49-F238E27FC236}">
                <a16:creationId xmlns:a16="http://schemas.microsoft.com/office/drawing/2014/main" id="{EBA4E817-BEF8-4000-8182-06B708C47596}"/>
              </a:ext>
            </a:extLst>
          </p:cNvPr>
          <p:cNvGrpSpPr/>
          <p:nvPr userDrawn="1"/>
        </p:nvGrpSpPr>
        <p:grpSpPr>
          <a:xfrm>
            <a:off x="0" y="0"/>
            <a:ext cx="12192000" cy="6858000"/>
            <a:chOff x="0" y="0"/>
            <a:chExt cx="12192000" cy="6858000"/>
          </a:xfrm>
        </p:grpSpPr>
        <p:sp>
          <p:nvSpPr>
            <p:cNvPr id="9" name="Freeform: Shape 8">
              <a:extLst>
                <a:ext uri="{FF2B5EF4-FFF2-40B4-BE49-F238E27FC236}">
                  <a16:creationId xmlns:a16="http://schemas.microsoft.com/office/drawing/2014/main" id="{4122F96A-83C0-4AF2-8FB5-5D1299ACFAF3}"/>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F5E3740D-A706-4CCD-A470-67AF38E2875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11" name="Graphic 4">
            <a:extLst>
              <a:ext uri="{FF2B5EF4-FFF2-40B4-BE49-F238E27FC236}">
                <a16:creationId xmlns:a16="http://schemas.microsoft.com/office/drawing/2014/main" id="{71167E81-60AE-457C-9FEB-58D93BAC251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2" name="Graphic 15">
            <a:extLst>
              <a:ext uri="{FF2B5EF4-FFF2-40B4-BE49-F238E27FC236}">
                <a16:creationId xmlns:a16="http://schemas.microsoft.com/office/drawing/2014/main" id="{29ADA82F-CD83-41EE-8293-DFDF1C35B302}"/>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824236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18B46A-2486-4C9D-982F-80A66015F240}" type="datetimeFigureOut">
              <a:rPr lang="en-IN" smtClean="0"/>
              <a:t>19-11-2020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10" name="Graphic 1">
            <a:extLst>
              <a:ext uri="{FF2B5EF4-FFF2-40B4-BE49-F238E27FC236}">
                <a16:creationId xmlns:a16="http://schemas.microsoft.com/office/drawing/2014/main" id="{EACFB2E9-6CDF-4E07-AED8-41694F2DEB26}"/>
              </a:ext>
            </a:extLst>
          </p:cNvPr>
          <p:cNvGrpSpPr/>
          <p:nvPr userDrawn="1"/>
        </p:nvGrpSpPr>
        <p:grpSpPr>
          <a:xfrm>
            <a:off x="0" y="0"/>
            <a:ext cx="12192000" cy="6858000"/>
            <a:chOff x="0" y="0"/>
            <a:chExt cx="12192000" cy="6858000"/>
          </a:xfrm>
        </p:grpSpPr>
        <p:sp>
          <p:nvSpPr>
            <p:cNvPr id="11" name="Freeform: Shape 10">
              <a:extLst>
                <a:ext uri="{FF2B5EF4-FFF2-40B4-BE49-F238E27FC236}">
                  <a16:creationId xmlns:a16="http://schemas.microsoft.com/office/drawing/2014/main" id="{6577DBB3-F012-40F5-91FF-3580375E7C8E}"/>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2" name="Freeform: Shape 11">
              <a:extLst>
                <a:ext uri="{FF2B5EF4-FFF2-40B4-BE49-F238E27FC236}">
                  <a16:creationId xmlns:a16="http://schemas.microsoft.com/office/drawing/2014/main" id="{916080CA-B0D6-4135-89DF-A2DCA94B2BA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13" name="Graphic 4">
            <a:extLst>
              <a:ext uri="{FF2B5EF4-FFF2-40B4-BE49-F238E27FC236}">
                <a16:creationId xmlns:a16="http://schemas.microsoft.com/office/drawing/2014/main" id="{99C6622F-2425-419F-B2D8-3C43B63349F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1613D0-CDC9-4CB0-BBE7-D535A06AB7D7}"/>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830781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18B46A-2486-4C9D-982F-80A66015F240}" type="datetimeFigureOut">
              <a:rPr lang="en-IN" smtClean="0"/>
              <a:t>19-11-2020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6" name="Graphic 1">
            <a:extLst>
              <a:ext uri="{FF2B5EF4-FFF2-40B4-BE49-F238E27FC236}">
                <a16:creationId xmlns:a16="http://schemas.microsoft.com/office/drawing/2014/main" id="{C79FA159-FC28-486D-88D1-791A62E58A11}"/>
              </a:ext>
            </a:extLst>
          </p:cNvPr>
          <p:cNvGrpSpPr/>
          <p:nvPr userDrawn="1"/>
        </p:nvGrpSpPr>
        <p:grpSpPr>
          <a:xfrm>
            <a:off x="0" y="0"/>
            <a:ext cx="12192000" cy="6858000"/>
            <a:chOff x="0" y="0"/>
            <a:chExt cx="12192000" cy="6858000"/>
          </a:xfrm>
        </p:grpSpPr>
        <p:sp>
          <p:nvSpPr>
            <p:cNvPr id="7" name="Freeform: Shape 6">
              <a:extLst>
                <a:ext uri="{FF2B5EF4-FFF2-40B4-BE49-F238E27FC236}">
                  <a16:creationId xmlns:a16="http://schemas.microsoft.com/office/drawing/2014/main" id="{E8663CA7-265E-43B2-99E1-CDE4E08A9899}"/>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8" name="Freeform: Shape 7">
              <a:extLst>
                <a:ext uri="{FF2B5EF4-FFF2-40B4-BE49-F238E27FC236}">
                  <a16:creationId xmlns:a16="http://schemas.microsoft.com/office/drawing/2014/main" id="{18FBC069-403E-47A8-A127-A32424B49133}"/>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9" name="Graphic 4">
            <a:extLst>
              <a:ext uri="{FF2B5EF4-FFF2-40B4-BE49-F238E27FC236}">
                <a16:creationId xmlns:a16="http://schemas.microsoft.com/office/drawing/2014/main" id="{790F9840-1AC8-4AF1-BACE-2F0BF8A4DD55}"/>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0" name="Graphic 15">
            <a:extLst>
              <a:ext uri="{FF2B5EF4-FFF2-40B4-BE49-F238E27FC236}">
                <a16:creationId xmlns:a16="http://schemas.microsoft.com/office/drawing/2014/main" id="{139C24DA-C6F9-4347-BCEB-D4D8970720FB}"/>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518360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18B46A-2486-4C9D-982F-80A66015F240}" type="datetimeFigureOut">
              <a:rPr lang="en-IN" smtClean="0"/>
              <a:t>19-11-2020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5" name="Graphic 1">
            <a:extLst>
              <a:ext uri="{FF2B5EF4-FFF2-40B4-BE49-F238E27FC236}">
                <a16:creationId xmlns:a16="http://schemas.microsoft.com/office/drawing/2014/main" id="{FDFCB890-0817-4BF4-B874-E40EEC0CB356}"/>
              </a:ext>
            </a:extLst>
          </p:cNvPr>
          <p:cNvGrpSpPr/>
          <p:nvPr userDrawn="1"/>
        </p:nvGrpSpPr>
        <p:grpSpPr>
          <a:xfrm>
            <a:off x="0" y="0"/>
            <a:ext cx="12192000" cy="6858000"/>
            <a:chOff x="0" y="0"/>
            <a:chExt cx="12192000" cy="6858000"/>
          </a:xfrm>
        </p:grpSpPr>
        <p:sp>
          <p:nvSpPr>
            <p:cNvPr id="6" name="Freeform: Shape 5">
              <a:extLst>
                <a:ext uri="{FF2B5EF4-FFF2-40B4-BE49-F238E27FC236}">
                  <a16:creationId xmlns:a16="http://schemas.microsoft.com/office/drawing/2014/main" id="{0673CDC4-0E65-4F22-B3B4-3DAEB14E51D1}"/>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7" name="Freeform: Shape 6">
              <a:extLst>
                <a:ext uri="{FF2B5EF4-FFF2-40B4-BE49-F238E27FC236}">
                  <a16:creationId xmlns:a16="http://schemas.microsoft.com/office/drawing/2014/main" id="{1C642EE7-6848-4096-BC32-B34F5BC8DE47}"/>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8" name="Graphic 4">
            <a:extLst>
              <a:ext uri="{FF2B5EF4-FFF2-40B4-BE49-F238E27FC236}">
                <a16:creationId xmlns:a16="http://schemas.microsoft.com/office/drawing/2014/main" id="{7979C6F3-C981-4FD6-BDFD-E426361E5126}"/>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649251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18B46A-2486-4C9D-982F-80A66015F240}" type="datetimeFigureOut">
              <a:rPr lang="en-IN" smtClean="0"/>
              <a:t>19-11-2020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8" name="Graphic 1">
            <a:extLst>
              <a:ext uri="{FF2B5EF4-FFF2-40B4-BE49-F238E27FC236}">
                <a16:creationId xmlns:a16="http://schemas.microsoft.com/office/drawing/2014/main" id="{C6232E1F-1919-425C-A69A-595E2D5525EB}"/>
              </a:ext>
            </a:extLst>
          </p:cNvPr>
          <p:cNvGrpSpPr/>
          <p:nvPr userDrawn="1"/>
        </p:nvGrpSpPr>
        <p:grpSpPr>
          <a:xfrm>
            <a:off x="0" y="0"/>
            <a:ext cx="12192000" cy="6858000"/>
            <a:chOff x="0" y="0"/>
            <a:chExt cx="12192000" cy="6858000"/>
          </a:xfrm>
        </p:grpSpPr>
        <p:sp>
          <p:nvSpPr>
            <p:cNvPr id="9" name="Freeform: Shape 8">
              <a:extLst>
                <a:ext uri="{FF2B5EF4-FFF2-40B4-BE49-F238E27FC236}">
                  <a16:creationId xmlns:a16="http://schemas.microsoft.com/office/drawing/2014/main" id="{56E0E29E-9A04-40BF-BD8D-4FB40BB09F25}"/>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733B724C-A161-4751-A5F5-DD8CB194E661}"/>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11" name="Graphic 4">
            <a:extLst>
              <a:ext uri="{FF2B5EF4-FFF2-40B4-BE49-F238E27FC236}">
                <a16:creationId xmlns:a16="http://schemas.microsoft.com/office/drawing/2014/main" id="{1B67659A-9695-46BC-81CE-93D059C658F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2" name="Graphic 15">
            <a:extLst>
              <a:ext uri="{FF2B5EF4-FFF2-40B4-BE49-F238E27FC236}">
                <a16:creationId xmlns:a16="http://schemas.microsoft.com/office/drawing/2014/main" id="{B1EFAA8C-C7F1-423B-86A5-838E3D9F8751}"/>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632119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18B46A-2486-4C9D-982F-80A66015F240}" type="datetimeFigureOut">
              <a:rPr lang="en-IN" smtClean="0"/>
              <a:t>19-11-2020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sp>
        <p:nvSpPr>
          <p:cNvPr id="8" name="Graphic 15">
            <a:extLst>
              <a:ext uri="{FF2B5EF4-FFF2-40B4-BE49-F238E27FC236}">
                <a16:creationId xmlns:a16="http://schemas.microsoft.com/office/drawing/2014/main" id="{19C30435-33FA-45DA-810E-EDC2B24281F6}"/>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57071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ru-RU"/>
              <a:t>MM.DD.20XX</a:t>
            </a:r>
            <a:endParaRPr lang="ru-RU"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ADD A FOOTER</a:t>
            </a:r>
            <a:endParaRPr lang="ru-RU"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200630843"/>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690" r:id="rId25"/>
    <p:sldLayoutId id="2147483691" r:id="rId26"/>
    <p:sldLayoutId id="2147483685" r:id="rId27"/>
    <p:sldLayoutId id="2147483693" r:id="rId28"/>
    <p:sldLayoutId id="2147483694" r:id="rId29"/>
    <p:sldLayoutId id="2147483697" r:id="rId30"/>
    <p:sldLayoutId id="2147483698" r:id="rId31"/>
    <p:sldLayoutId id="2147483699" r:id="rId32"/>
    <p:sldLayoutId id="2147483701" r:id="rId33"/>
    <p:sldLayoutId id="2147483700" r:id="rId34"/>
    <p:sldLayoutId id="2147483687" r:id="rId35"/>
    <p:sldLayoutId id="2147483696" r:id="rId36"/>
    <p:sldLayoutId id="2147483688" r:id="rId37"/>
  </p:sldLayoutIdLst>
  <p:hf hd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8.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23.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4.xml"/><Relationship Id="rId4" Type="http://schemas.openxmlformats.org/officeDocument/2006/relationships/image" Target="../media/image52.sv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23.xml"/><Relationship Id="rId5" Type="http://schemas.openxmlformats.org/officeDocument/2006/relationships/image" Target="../media/image38.png"/><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FF77C83-7D7B-492D-9289-4EBE1A9BC07E}"/>
              </a:ext>
            </a:extLst>
          </p:cNvPr>
          <p:cNvPicPr>
            <a:picLocks noChangeAspect="1"/>
          </p:cNvPicPr>
          <p:nvPr/>
        </p:nvPicPr>
        <p:blipFill rotWithShape="1">
          <a:blip r:embed="rId3">
            <a:alphaModFix amt="85000"/>
          </a:blip>
          <a:srcRect l="6624" r="4906"/>
          <a:stretch/>
        </p:blipFill>
        <p:spPr>
          <a:xfrm>
            <a:off x="0" y="10"/>
            <a:ext cx="12191997" cy="6857990"/>
          </a:xfrm>
          <a:prstGeom prst="rect">
            <a:avLst/>
          </a:prstGeom>
          <a:solidFill>
            <a:srgbClr val="FFFFFF">
              <a:shade val="85000"/>
            </a:srgbClr>
          </a:solidFill>
        </p:spPr>
      </p:pic>
      <p:sp>
        <p:nvSpPr>
          <p:cNvPr id="16" name="Rectangle 18">
            <a:extLst>
              <a:ext uri="{FF2B5EF4-FFF2-40B4-BE49-F238E27FC236}">
                <a16:creationId xmlns:a16="http://schemas.microsoft.com/office/drawing/2014/main" id="{C3476303-160A-4DC3-81F1-6072CCAEE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4000"/>
                </a:schemeClr>
              </a:gs>
              <a:gs pos="100000">
                <a:schemeClr val="bg2">
                  <a:lumMod val="40000"/>
                  <a:alpha val="66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useBgFill="1">
        <p:nvSpPr>
          <p:cNvPr id="21" name="Rectangle 20">
            <a:extLst>
              <a:ext uri="{FF2B5EF4-FFF2-40B4-BE49-F238E27FC236}">
                <a16:creationId xmlns:a16="http://schemas.microsoft.com/office/drawing/2014/main" id="{92B1B090-BB76-4C46-9191-8857341C2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9272" y="1828800"/>
            <a:ext cx="8833456" cy="3200400"/>
          </a:xfrm>
          <a:prstGeom prst="rect">
            <a:avLst/>
          </a:prstGeom>
          <a:ln w="190500" cap="sq">
            <a:solidFill>
              <a:srgbClr val="FFFFFF"/>
            </a:solidFill>
            <a:miter lim="800000"/>
          </a:ln>
          <a:effectLst>
            <a:outerShdw blurRad="54991" dist="17780" dir="5400000" algn="t" rotWithShape="0">
              <a:prstClr val="black">
                <a:alpha val="40000"/>
              </a:prstClr>
            </a:outerShdw>
          </a:effectLst>
          <a:scene3d>
            <a:camera prst="orthographicFront"/>
            <a:lightRig rig="twoPt" dir="t">
              <a:rot lat="0" lon="0" rev="7200000"/>
            </a:lightRig>
          </a:scene3d>
          <a:sp3d>
            <a:bevelT w="25400" h="19050"/>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E9371-6E05-45E0-803B-4C39AC28CC69}"/>
              </a:ext>
            </a:extLst>
          </p:cNvPr>
          <p:cNvSpPr>
            <a:spLocks noGrp="1"/>
          </p:cNvSpPr>
          <p:nvPr>
            <p:ph type="title"/>
          </p:nvPr>
        </p:nvSpPr>
        <p:spPr>
          <a:xfrm>
            <a:off x="1868812" y="1960553"/>
            <a:ext cx="8427584" cy="1394767"/>
          </a:xfrm>
        </p:spPr>
        <p:txBody>
          <a:bodyPr vert="horz" lIns="91440" tIns="45720" rIns="91440" bIns="45720" rtlCol="0" anchor="b">
            <a:normAutofit/>
          </a:bodyPr>
          <a:lstStyle/>
          <a:p>
            <a:pPr algn="ctr"/>
            <a:r>
              <a:rPr lang="en-US" sz="4800" dirty="0">
                <a:solidFill>
                  <a:schemeClr val="tx1"/>
                </a:solidFill>
              </a:rPr>
              <a:t>Parking Street</a:t>
            </a:r>
          </a:p>
        </p:txBody>
      </p:sp>
      <p:sp>
        <p:nvSpPr>
          <p:cNvPr id="3" name="Text Placeholder 2">
            <a:extLst>
              <a:ext uri="{FF2B5EF4-FFF2-40B4-BE49-F238E27FC236}">
                <a16:creationId xmlns:a16="http://schemas.microsoft.com/office/drawing/2014/main" id="{E0A0FE25-038A-4A14-B11A-432FECB7FA1E}"/>
              </a:ext>
            </a:extLst>
          </p:cNvPr>
          <p:cNvSpPr>
            <a:spLocks noGrp="1"/>
          </p:cNvSpPr>
          <p:nvPr>
            <p:ph type="body" sz="quarter" idx="13"/>
          </p:nvPr>
        </p:nvSpPr>
        <p:spPr>
          <a:xfrm>
            <a:off x="1941533" y="3548135"/>
            <a:ext cx="8354863" cy="967228"/>
          </a:xfrm>
        </p:spPr>
        <p:txBody>
          <a:bodyPr vert="horz" lIns="91440" tIns="45720" rIns="91440" bIns="45720" rtlCol="0">
            <a:normAutofit/>
          </a:bodyPr>
          <a:lstStyle/>
          <a:p>
            <a:pPr algn="ctr"/>
            <a:r>
              <a:rPr lang="en-US" sz="3200" dirty="0">
                <a:solidFill>
                  <a:schemeClr val="tx1"/>
                </a:solidFill>
              </a:rPr>
              <a:t>Know Your Parking</a:t>
            </a:r>
          </a:p>
        </p:txBody>
      </p:sp>
      <p:sp>
        <p:nvSpPr>
          <p:cNvPr id="6" name="TextBox 5">
            <a:extLst>
              <a:ext uri="{FF2B5EF4-FFF2-40B4-BE49-F238E27FC236}">
                <a16:creationId xmlns:a16="http://schemas.microsoft.com/office/drawing/2014/main" id="{CE4760B7-4588-43E8-95F7-C34DEDD33713}"/>
              </a:ext>
            </a:extLst>
          </p:cNvPr>
          <p:cNvSpPr txBox="1"/>
          <p:nvPr/>
        </p:nvSpPr>
        <p:spPr>
          <a:xfrm>
            <a:off x="414710" y="6189243"/>
            <a:ext cx="4989251" cy="369332"/>
          </a:xfrm>
          <a:prstGeom prst="rect">
            <a:avLst/>
          </a:prstGeom>
          <a:noFill/>
        </p:spPr>
        <p:txBody>
          <a:bodyPr wrap="square" rtlCol="0">
            <a:spAutoFit/>
          </a:bodyPr>
          <a:lstStyle/>
          <a:p>
            <a:pPr>
              <a:spcAft>
                <a:spcPts val="600"/>
              </a:spcAft>
            </a:pPr>
            <a:r>
              <a:rPr lang="en-IN" b="1" dirty="0"/>
              <a:t>Mentor :-  Dr. Shakti Sharma</a:t>
            </a:r>
          </a:p>
        </p:txBody>
      </p:sp>
      <p:sp>
        <p:nvSpPr>
          <p:cNvPr id="7" name="TextBox 6">
            <a:extLst>
              <a:ext uri="{FF2B5EF4-FFF2-40B4-BE49-F238E27FC236}">
                <a16:creationId xmlns:a16="http://schemas.microsoft.com/office/drawing/2014/main" id="{8D09A740-A224-4328-91DD-834530D137D7}"/>
              </a:ext>
            </a:extLst>
          </p:cNvPr>
          <p:cNvSpPr txBox="1"/>
          <p:nvPr/>
        </p:nvSpPr>
        <p:spPr>
          <a:xfrm>
            <a:off x="395548" y="5746971"/>
            <a:ext cx="3091970" cy="369332"/>
          </a:xfrm>
          <a:prstGeom prst="rect">
            <a:avLst/>
          </a:prstGeom>
          <a:noFill/>
        </p:spPr>
        <p:txBody>
          <a:bodyPr wrap="square" rtlCol="0">
            <a:spAutoFit/>
          </a:bodyPr>
          <a:lstStyle/>
          <a:p>
            <a:pPr>
              <a:spcAft>
                <a:spcPts val="600"/>
              </a:spcAft>
            </a:pPr>
            <a:r>
              <a:rPr lang="en-IN" b="1" dirty="0"/>
              <a:t>Team Number:- 89</a:t>
            </a:r>
          </a:p>
        </p:txBody>
      </p:sp>
      <p:sp>
        <p:nvSpPr>
          <p:cNvPr id="8" name="TextBox 7">
            <a:extLst>
              <a:ext uri="{FF2B5EF4-FFF2-40B4-BE49-F238E27FC236}">
                <a16:creationId xmlns:a16="http://schemas.microsoft.com/office/drawing/2014/main" id="{38DA4CE6-AE05-4CA0-86A0-6854B3DBC4A2}"/>
              </a:ext>
            </a:extLst>
          </p:cNvPr>
          <p:cNvSpPr txBox="1"/>
          <p:nvPr/>
        </p:nvSpPr>
        <p:spPr>
          <a:xfrm>
            <a:off x="7987510" y="5362209"/>
            <a:ext cx="677244" cy="723275"/>
          </a:xfrm>
          <a:prstGeom prst="rect">
            <a:avLst/>
          </a:prstGeom>
          <a:noFill/>
        </p:spPr>
        <p:txBody>
          <a:bodyPr wrap="square" rtlCol="0">
            <a:spAutoFit/>
          </a:bodyPr>
          <a:lstStyle/>
          <a:p>
            <a:pPr>
              <a:spcAft>
                <a:spcPts val="600"/>
              </a:spcAft>
            </a:pPr>
            <a:r>
              <a:rPr lang="en-IN" dirty="0"/>
              <a:t>By:-</a:t>
            </a:r>
          </a:p>
          <a:p>
            <a:pPr>
              <a:spcAft>
                <a:spcPts val="600"/>
              </a:spcAft>
            </a:pPr>
            <a:endParaRPr lang="en-IN" dirty="0">
              <a:solidFill>
                <a:schemeClr val="bg1"/>
              </a:solidFill>
            </a:endParaRPr>
          </a:p>
        </p:txBody>
      </p:sp>
      <p:sp>
        <p:nvSpPr>
          <p:cNvPr id="9" name="TextBox 8">
            <a:extLst>
              <a:ext uri="{FF2B5EF4-FFF2-40B4-BE49-F238E27FC236}">
                <a16:creationId xmlns:a16="http://schemas.microsoft.com/office/drawing/2014/main" id="{8BBE8522-942E-401D-AF4A-019F3C508C23}"/>
              </a:ext>
            </a:extLst>
          </p:cNvPr>
          <p:cNvSpPr txBox="1"/>
          <p:nvPr/>
        </p:nvSpPr>
        <p:spPr>
          <a:xfrm>
            <a:off x="7987513" y="5723847"/>
            <a:ext cx="4619194" cy="1169551"/>
          </a:xfrm>
          <a:prstGeom prst="rect">
            <a:avLst/>
          </a:prstGeom>
          <a:noFill/>
        </p:spPr>
        <p:txBody>
          <a:bodyPr wrap="square" rtlCol="0">
            <a:spAutoFit/>
          </a:bodyPr>
          <a:lstStyle/>
          <a:p>
            <a:pPr>
              <a:spcAft>
                <a:spcPts val="600"/>
              </a:spcAft>
            </a:pPr>
            <a:r>
              <a:rPr lang="en-IN" sz="2000" b="1" dirty="0">
                <a:latin typeface="Baskerville Old Face" panose="02020602080505020303" pitchFamily="18" charset="0"/>
              </a:rPr>
              <a:t>Swapnil Agrawal (E19CSE233)</a:t>
            </a:r>
          </a:p>
          <a:p>
            <a:pPr>
              <a:spcAft>
                <a:spcPts val="600"/>
              </a:spcAft>
            </a:pPr>
            <a:r>
              <a:rPr lang="en-IN" sz="2000" b="1" dirty="0">
                <a:latin typeface="Baskerville Old Face" panose="02020602080505020303" pitchFamily="18" charset="0"/>
              </a:rPr>
              <a:t>Tarussi Shailendra Singh (E19CSE278)</a:t>
            </a:r>
          </a:p>
          <a:p>
            <a:pPr>
              <a:spcAft>
                <a:spcPts val="600"/>
              </a:spcAft>
            </a:pPr>
            <a:r>
              <a:rPr lang="en-IN" sz="2000" b="1" dirty="0">
                <a:latin typeface="Baskerville Old Face" panose="02020602080505020303" pitchFamily="18" charset="0"/>
              </a:rPr>
              <a:t>Shourya Mupparapu (E19CSE150)</a:t>
            </a:r>
          </a:p>
        </p:txBody>
      </p:sp>
      <p:pic>
        <p:nvPicPr>
          <p:cNvPr id="14" name="Picture 13" descr="Logo, company name&#10;&#10;Description automatically generated">
            <a:extLst>
              <a:ext uri="{FF2B5EF4-FFF2-40B4-BE49-F238E27FC236}">
                <a16:creationId xmlns:a16="http://schemas.microsoft.com/office/drawing/2014/main" id="{9CEA5584-8BFA-4DF5-82FD-19FF79241762}"/>
              </a:ext>
            </a:extLst>
          </p:cNvPr>
          <p:cNvPicPr>
            <a:picLocks noChangeAspect="1"/>
          </p:cNvPicPr>
          <p:nvPr/>
        </p:nvPicPr>
        <p:blipFill>
          <a:blip r:embed="rId4"/>
          <a:stretch>
            <a:fillRect/>
          </a:stretch>
        </p:blipFill>
        <p:spPr>
          <a:xfrm>
            <a:off x="145795" y="146100"/>
            <a:ext cx="1321810" cy="968781"/>
          </a:xfrm>
          <a:prstGeom prst="rect">
            <a:avLst/>
          </a:prstGeom>
        </p:spPr>
      </p:pic>
      <p:pic>
        <p:nvPicPr>
          <p:cNvPr id="19" name="image1.jpg" descr="A close up of a sign&#10;&#10;Description automatically generated">
            <a:extLst>
              <a:ext uri="{FF2B5EF4-FFF2-40B4-BE49-F238E27FC236}">
                <a16:creationId xmlns:a16="http://schemas.microsoft.com/office/drawing/2014/main" id="{F36E81AA-B72F-44A4-8812-2507C7BE7174}"/>
              </a:ext>
            </a:extLst>
          </p:cNvPr>
          <p:cNvPicPr/>
          <p:nvPr/>
        </p:nvPicPr>
        <p:blipFill>
          <a:blip r:embed="rId5"/>
          <a:srcRect/>
          <a:stretch>
            <a:fillRect/>
          </a:stretch>
        </p:blipFill>
        <p:spPr>
          <a:xfrm>
            <a:off x="10878502" y="214313"/>
            <a:ext cx="1083945" cy="1266825"/>
          </a:xfrm>
          <a:prstGeom prst="rect">
            <a:avLst/>
          </a:prstGeom>
          <a:ln/>
        </p:spPr>
      </p:pic>
    </p:spTree>
    <p:extLst>
      <p:ext uri="{BB962C8B-B14F-4D97-AF65-F5344CB8AC3E}">
        <p14:creationId xmlns:p14="http://schemas.microsoft.com/office/powerpoint/2010/main" val="3610506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4" name="Picture 5">
            <a:extLst>
              <a:ext uri="{FF2B5EF4-FFF2-40B4-BE49-F238E27FC236}">
                <a16:creationId xmlns:a16="http://schemas.microsoft.com/office/drawing/2014/main" id="{F3B9E990-2B05-4F38-827C-EFD71B5C024E}"/>
              </a:ext>
            </a:extLst>
          </p:cNvPr>
          <p:cNvPicPr>
            <a:picLocks noChangeAspect="1"/>
          </p:cNvPicPr>
          <p:nvPr/>
        </p:nvPicPr>
        <p:blipFill rotWithShape="1">
          <a:blip r:embed="rId3">
            <a:alphaModFix amt="35000"/>
            <a:grayscl/>
          </a:blip>
          <a:srcRect t="8172" b="7558"/>
          <a:stretch/>
        </p:blipFill>
        <p:spPr>
          <a:xfrm>
            <a:off x="20" y="33977"/>
            <a:ext cx="12191980" cy="6857990"/>
          </a:xfrm>
          <a:prstGeom prst="rect">
            <a:avLst/>
          </a:prstGeom>
        </p:spPr>
      </p:pic>
      <p:sp>
        <p:nvSpPr>
          <p:cNvPr id="15" name="Rectangle 9">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D495E168-DA5E-4888-8D8A-92B118324C14}" type="slidenum">
              <a:rPr lang="en-US" smtClean="0"/>
              <a:pPr defTabSz="914400">
                <a:spcAft>
                  <a:spcPts val="600"/>
                </a:spcAft>
              </a:pPr>
              <a:t>10</a:t>
            </a:fld>
            <a:endParaRPr lang="en-US"/>
          </a:p>
        </p:txBody>
      </p:sp>
      <p:pic>
        <p:nvPicPr>
          <p:cNvPr id="10" name="Picture 9">
            <a:extLst>
              <a:ext uri="{FF2B5EF4-FFF2-40B4-BE49-F238E27FC236}">
                <a16:creationId xmlns:a16="http://schemas.microsoft.com/office/drawing/2014/main" id="{4C897ACF-D50D-4B8F-BDBB-CC41D263A73B}"/>
              </a:ext>
            </a:extLst>
          </p:cNvPr>
          <p:cNvPicPr/>
          <p:nvPr/>
        </p:nvPicPr>
        <p:blipFill rotWithShape="1">
          <a:blip r:embed="rId4" cstate="print">
            <a:extLst>
              <a:ext uri="{28A0092B-C50C-407E-A947-70E740481C1C}">
                <a14:useLocalDpi xmlns:a14="http://schemas.microsoft.com/office/drawing/2010/main" val="0"/>
              </a:ext>
            </a:extLst>
          </a:blip>
          <a:srcRect l="886" t="3331" r="1859"/>
          <a:stretch/>
        </p:blipFill>
        <p:spPr bwMode="auto">
          <a:xfrm>
            <a:off x="827597" y="984572"/>
            <a:ext cx="4994583" cy="24444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F59B6FE5-206F-4041-84F0-9C6F666AAF7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3951766"/>
            <a:ext cx="4994582" cy="24444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04360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4" name="Picture 5">
            <a:extLst>
              <a:ext uri="{FF2B5EF4-FFF2-40B4-BE49-F238E27FC236}">
                <a16:creationId xmlns:a16="http://schemas.microsoft.com/office/drawing/2014/main" id="{F3B9E990-2B05-4F38-827C-EFD71B5C024E}"/>
              </a:ext>
            </a:extLst>
          </p:cNvPr>
          <p:cNvPicPr>
            <a:picLocks noChangeAspect="1"/>
          </p:cNvPicPr>
          <p:nvPr/>
        </p:nvPicPr>
        <p:blipFill rotWithShape="1">
          <a:blip r:embed="rId3">
            <a:alphaModFix amt="35000"/>
            <a:grayscl/>
          </a:blip>
          <a:srcRect t="8172" b="7558"/>
          <a:stretch/>
        </p:blipFill>
        <p:spPr>
          <a:xfrm>
            <a:off x="0" y="10"/>
            <a:ext cx="12191980" cy="6857990"/>
          </a:xfrm>
          <a:prstGeom prst="rect">
            <a:avLst/>
          </a:prstGeom>
        </p:spPr>
      </p:pic>
      <p:sp>
        <p:nvSpPr>
          <p:cNvPr id="15" name="Rectangle 9">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D495E168-DA5E-4888-8D8A-92B118324C14}" type="slidenum">
              <a:rPr lang="en-US" smtClean="0"/>
              <a:pPr defTabSz="914400">
                <a:spcAft>
                  <a:spcPts val="600"/>
                </a:spcAft>
              </a:pPr>
              <a:t>11</a:t>
            </a:fld>
            <a:endParaRPr lang="en-US"/>
          </a:p>
        </p:txBody>
      </p:sp>
      <p:pic>
        <p:nvPicPr>
          <p:cNvPr id="8" name="Picture 7">
            <a:extLst>
              <a:ext uri="{FF2B5EF4-FFF2-40B4-BE49-F238E27FC236}">
                <a16:creationId xmlns:a16="http://schemas.microsoft.com/office/drawing/2014/main" id="{FEDD64A2-375E-4DD1-9A53-0D0187A5474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9119" y="771475"/>
            <a:ext cx="4781349" cy="22820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5B8F7BAD-64BB-4E96-9EC6-6A747906E07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532" y="735837"/>
            <a:ext cx="4293668" cy="2317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03295857-7864-4549-92E0-281175C7DFDB}"/>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60800" y="3930760"/>
            <a:ext cx="4667568" cy="2317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47642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ADCE7A-5E56-4C8E-B245-E2EEDA79C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70B4DD5-CC5B-4BFA-85FA-F8ABB591392D}"/>
              </a:ext>
            </a:extLst>
          </p:cNvPr>
          <p:cNvSpPr>
            <a:spLocks noGrp="1"/>
          </p:cNvSpPr>
          <p:nvPr>
            <p:ph type="title"/>
          </p:nvPr>
        </p:nvSpPr>
        <p:spPr>
          <a:xfrm>
            <a:off x="657225" y="4537711"/>
            <a:ext cx="10844965" cy="1062990"/>
          </a:xfrm>
        </p:spPr>
        <p:txBody>
          <a:bodyPr vert="horz" lIns="91440" tIns="45720" rIns="91440" bIns="45720" rtlCol="0" anchor="b">
            <a:normAutofit/>
          </a:bodyPr>
          <a:lstStyle/>
          <a:p>
            <a:r>
              <a:rPr lang="en-US" sz="4000" dirty="0">
                <a:solidFill>
                  <a:srgbClr val="FFFFFF"/>
                </a:solidFill>
              </a:rPr>
              <a:t>DATA ARCHITECTURE DIAGRAM</a:t>
            </a:r>
          </a:p>
        </p:txBody>
      </p:sp>
      <p:sp>
        <p:nvSpPr>
          <p:cNvPr id="12" name="Rectangle 11">
            <a:extLst>
              <a:ext uri="{FF2B5EF4-FFF2-40B4-BE49-F238E27FC236}">
                <a16:creationId xmlns:a16="http://schemas.microsoft.com/office/drawing/2014/main" id="{027A2F77-6BCE-423F-9C06-5D6A1FFE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10668000" cy="339090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027AF88-6904-406B-85D6-7DB6E053DB6F}"/>
              </a:ext>
            </a:extLst>
          </p:cNvPr>
          <p:cNvPicPr>
            <a:picLocks noChangeAspect="1"/>
          </p:cNvPicPr>
          <p:nvPr/>
        </p:nvPicPr>
        <p:blipFill>
          <a:blip r:embed="rId2"/>
          <a:stretch>
            <a:fillRect/>
          </a:stretch>
        </p:blipFill>
        <p:spPr>
          <a:xfrm>
            <a:off x="3449824" y="981814"/>
            <a:ext cx="5019472" cy="2894121"/>
          </a:xfrm>
          <a:prstGeom prst="rect">
            <a:avLst/>
          </a:prstGeom>
        </p:spPr>
      </p:pic>
      <p:sp>
        <p:nvSpPr>
          <p:cNvPr id="14" name="Rectangle 13">
            <a:extLst>
              <a:ext uri="{FF2B5EF4-FFF2-40B4-BE49-F238E27FC236}">
                <a16:creationId xmlns:a16="http://schemas.microsoft.com/office/drawing/2014/main" id="{20CB201F-BC0A-4D22-B7C7-230F82F61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021" y="797778"/>
            <a:ext cx="10528908" cy="3262195"/>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40A29A8-FC50-45CC-AE15-74F31F79F3E8}"/>
              </a:ext>
            </a:extLst>
          </p:cNvPr>
          <p:cNvSpPr>
            <a:spLocks noGrp="1"/>
          </p:cNvSpPr>
          <p:nvPr>
            <p:ph type="sldNum" sz="quarter" idx="12"/>
          </p:nvPr>
        </p:nvSpPr>
        <p:spPr>
          <a:xfrm>
            <a:off x="10514011" y="6309360"/>
            <a:ext cx="753545" cy="365125"/>
          </a:xfrm>
        </p:spPr>
        <p:txBody>
          <a:bodyPr vert="horz" lIns="91440" tIns="45720" rIns="91440" bIns="45720" rtlCol="0" anchor="ctr">
            <a:normAutofit/>
          </a:bodyPr>
          <a:lstStyle/>
          <a:p>
            <a:pPr defTabSz="914400">
              <a:spcAft>
                <a:spcPts val="600"/>
              </a:spcAft>
            </a:pPr>
            <a:fld id="{D495E168-DA5E-4888-8D8A-92B118324C14}" type="slidenum">
              <a:rPr lang="en-US">
                <a:solidFill>
                  <a:srgbClr val="FFFFFF"/>
                </a:solidFill>
              </a:rPr>
              <a:pPr defTabSz="914400">
                <a:spcAft>
                  <a:spcPts val="600"/>
                </a:spcAft>
              </a:pPr>
              <a:t>12</a:t>
            </a:fld>
            <a:endParaRPr lang="en-US">
              <a:solidFill>
                <a:srgbClr val="FFFFFF"/>
              </a:solidFill>
            </a:endParaRPr>
          </a:p>
        </p:txBody>
      </p:sp>
    </p:spTree>
    <p:extLst>
      <p:ext uri="{BB962C8B-B14F-4D97-AF65-F5344CB8AC3E}">
        <p14:creationId xmlns:p14="http://schemas.microsoft.com/office/powerpoint/2010/main" val="142085455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F3C5BA0-8B24-4B05-A9E7-20545338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70B4DD5-CC5B-4BFA-85FA-F8ABB591392D}"/>
              </a:ext>
            </a:extLst>
          </p:cNvPr>
          <p:cNvSpPr>
            <a:spLocks noGrp="1"/>
          </p:cNvSpPr>
          <p:nvPr>
            <p:ph type="title"/>
          </p:nvPr>
        </p:nvSpPr>
        <p:spPr>
          <a:xfrm>
            <a:off x="4927471" y="628651"/>
            <a:ext cx="6588253" cy="3495674"/>
          </a:xfrm>
        </p:spPr>
        <p:txBody>
          <a:bodyPr vert="horz" lIns="91440" tIns="45720" rIns="91440" bIns="45720" rtlCol="0" anchor="b">
            <a:normAutofit/>
          </a:bodyPr>
          <a:lstStyle/>
          <a:p>
            <a:r>
              <a:rPr lang="en-US" sz="4800">
                <a:solidFill>
                  <a:srgbClr val="FFFFFF"/>
                </a:solidFill>
              </a:rPr>
              <a:t>ACTIVITY </a:t>
            </a:r>
            <a:br>
              <a:rPr lang="en-US" sz="4800">
                <a:solidFill>
                  <a:srgbClr val="FFFFFF"/>
                </a:solidFill>
              </a:rPr>
            </a:br>
            <a:r>
              <a:rPr lang="en-US" sz="4800">
                <a:solidFill>
                  <a:srgbClr val="FFFFFF"/>
                </a:solidFill>
              </a:rPr>
              <a:t>DIAGRAMS</a:t>
            </a:r>
          </a:p>
        </p:txBody>
      </p:sp>
      <p:sp>
        <p:nvSpPr>
          <p:cNvPr id="77" name="Rectangle 76">
            <a:extLst>
              <a:ext uri="{FF2B5EF4-FFF2-40B4-BE49-F238E27FC236}">
                <a16:creationId xmlns:a16="http://schemas.microsoft.com/office/drawing/2014/main" id="{724FDB7F-33A2-451F-BA20-13ED87CF4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870CA072-8EDB-4763-A65E-C894C2FB51B3}"/>
              </a:ext>
            </a:extLst>
          </p:cNvPr>
          <p:cNvPicPr>
            <a:picLocks noChangeAspect="1"/>
          </p:cNvPicPr>
          <p:nvPr/>
        </p:nvPicPr>
        <p:blipFill>
          <a:blip r:embed="rId2"/>
          <a:stretch>
            <a:fillRect/>
          </a:stretch>
        </p:blipFill>
        <p:spPr>
          <a:xfrm>
            <a:off x="1299297" y="1114868"/>
            <a:ext cx="2649681" cy="4628265"/>
          </a:xfrm>
          <a:prstGeom prst="rect">
            <a:avLst/>
          </a:prstGeom>
        </p:spPr>
      </p:pic>
      <p:sp>
        <p:nvSpPr>
          <p:cNvPr id="79" name="Rectangle 78">
            <a:extLst>
              <a:ext uri="{FF2B5EF4-FFF2-40B4-BE49-F238E27FC236}">
                <a16:creationId xmlns:a16="http://schemas.microsoft.com/office/drawing/2014/main" id="{1460027F-6625-463B-B6D4-594AC32F2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40A29A8-FC50-45CC-AE15-74F31F79F3E8}"/>
              </a:ext>
            </a:extLst>
          </p:cNvPr>
          <p:cNvSpPr>
            <a:spLocks noGrp="1"/>
          </p:cNvSpPr>
          <p:nvPr>
            <p:ph type="sldNum" sz="quarter" idx="12"/>
          </p:nvPr>
        </p:nvSpPr>
        <p:spPr>
          <a:xfrm>
            <a:off x="10514011" y="6309360"/>
            <a:ext cx="753545" cy="365125"/>
          </a:xfrm>
        </p:spPr>
        <p:txBody>
          <a:bodyPr vert="horz" lIns="91440" tIns="45720" rIns="91440" bIns="45720" rtlCol="0" anchor="ctr">
            <a:normAutofit/>
          </a:bodyPr>
          <a:lstStyle/>
          <a:p>
            <a:pPr defTabSz="914400">
              <a:spcAft>
                <a:spcPts val="600"/>
              </a:spcAft>
            </a:pPr>
            <a:fld id="{D495E168-DA5E-4888-8D8A-92B118324C14}" type="slidenum">
              <a:rPr lang="en-US">
                <a:solidFill>
                  <a:srgbClr val="FFFFFF"/>
                </a:solidFill>
              </a:rPr>
              <a:pPr defTabSz="914400">
                <a:spcAft>
                  <a:spcPts val="600"/>
                </a:spcAft>
              </a:pPr>
              <a:t>13</a:t>
            </a:fld>
            <a:endParaRPr lang="en-US">
              <a:solidFill>
                <a:srgbClr val="FFFFFF"/>
              </a:solidFill>
            </a:endParaRPr>
          </a:p>
        </p:txBody>
      </p:sp>
    </p:spTree>
    <p:extLst>
      <p:ext uri="{BB962C8B-B14F-4D97-AF65-F5344CB8AC3E}">
        <p14:creationId xmlns:p14="http://schemas.microsoft.com/office/powerpoint/2010/main" val="2924886911"/>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615DAC-8BDD-4ADE-9EBE-95BE423EC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A5A03C4-1E65-4F89-873F-AA8DF7311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207BB61-93F9-4DD7-8194-BCE99491A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5377685"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4DCD19CB-BF9E-4D73-9CCB-84C26E82EFA6}"/>
              </a:ext>
            </a:extLst>
          </p:cNvPr>
          <p:cNvPicPr>
            <a:picLocks noChangeAspect="1"/>
          </p:cNvPicPr>
          <p:nvPr/>
        </p:nvPicPr>
        <p:blipFill>
          <a:blip r:embed="rId2"/>
          <a:stretch>
            <a:fillRect/>
          </a:stretch>
        </p:blipFill>
        <p:spPr>
          <a:xfrm>
            <a:off x="1951496" y="1123527"/>
            <a:ext cx="2762879" cy="4604800"/>
          </a:xfrm>
          <a:prstGeom prst="rect">
            <a:avLst/>
          </a:prstGeom>
        </p:spPr>
      </p:pic>
      <p:sp>
        <p:nvSpPr>
          <p:cNvPr id="19" name="Rectangle 18">
            <a:extLst>
              <a:ext uri="{FF2B5EF4-FFF2-40B4-BE49-F238E27FC236}">
                <a16:creationId xmlns:a16="http://schemas.microsoft.com/office/drawing/2014/main" id="{3B6A2DED-831A-437E-99D6-DCE3072FB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2019" y="643468"/>
            <a:ext cx="5366508"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467F0556-0101-4F3F-AF62-81860ECF420B}"/>
              </a:ext>
            </a:extLst>
          </p:cNvPr>
          <p:cNvPicPr>
            <a:picLocks noChangeAspect="1"/>
          </p:cNvPicPr>
          <p:nvPr/>
        </p:nvPicPr>
        <p:blipFill>
          <a:blip r:embed="rId3"/>
          <a:stretch>
            <a:fillRect/>
          </a:stretch>
        </p:blipFill>
        <p:spPr>
          <a:xfrm>
            <a:off x="7998940" y="1123527"/>
            <a:ext cx="1715287" cy="4604800"/>
          </a:xfrm>
          <a:prstGeom prst="rect">
            <a:avLst/>
          </a:prstGeom>
        </p:spPr>
      </p:pic>
      <p:sp>
        <p:nvSpPr>
          <p:cNvPr id="4" name="Slide Number Placeholder 3">
            <a:extLst>
              <a:ext uri="{FF2B5EF4-FFF2-40B4-BE49-F238E27FC236}">
                <a16:creationId xmlns:a16="http://schemas.microsoft.com/office/drawing/2014/main" id="{B8233E4F-4B5C-4FB6-8ACE-F547D9721DE3}"/>
              </a:ext>
            </a:extLst>
          </p:cNvPr>
          <p:cNvSpPr>
            <a:spLocks noGrp="1"/>
          </p:cNvSpPr>
          <p:nvPr>
            <p:ph type="sldNum" sz="quarter" idx="12"/>
          </p:nvPr>
        </p:nvSpPr>
        <p:spPr>
          <a:xfrm>
            <a:off x="10514011" y="6385562"/>
            <a:ext cx="753545" cy="365125"/>
          </a:xfrm>
        </p:spPr>
        <p:txBody>
          <a:bodyPr vert="horz" lIns="91440" tIns="45720" rIns="91440" bIns="45720" rtlCol="0" anchor="ctr">
            <a:normAutofit/>
          </a:bodyPr>
          <a:lstStyle/>
          <a:p>
            <a:pPr>
              <a:spcAft>
                <a:spcPts val="600"/>
              </a:spcAft>
            </a:pPr>
            <a:fld id="{D495E168-DA5E-4888-8D8A-92B118324C14}" type="slidenum">
              <a:rPr lang="en-US" kern="1200">
                <a:solidFill>
                  <a:schemeClr val="bg1"/>
                </a:solidFill>
                <a:latin typeface="+mn-lt"/>
                <a:ea typeface="+mn-ea"/>
                <a:cs typeface="+mn-cs"/>
              </a:rPr>
              <a:pPr>
                <a:spcAft>
                  <a:spcPts val="600"/>
                </a:spcAft>
              </a:pPr>
              <a:t>14</a:t>
            </a:fld>
            <a:endParaRPr lang="en-US" kern="1200">
              <a:solidFill>
                <a:schemeClr val="bg1"/>
              </a:solidFill>
              <a:latin typeface="+mn-lt"/>
              <a:ea typeface="+mn-ea"/>
              <a:cs typeface="+mn-cs"/>
            </a:endParaRPr>
          </a:p>
        </p:txBody>
      </p:sp>
    </p:spTree>
    <p:extLst>
      <p:ext uri="{BB962C8B-B14F-4D97-AF65-F5344CB8AC3E}">
        <p14:creationId xmlns:p14="http://schemas.microsoft.com/office/powerpoint/2010/main" val="3275551119"/>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615DAC-8BDD-4ADE-9EBE-95BE423EC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A5A03C4-1E65-4F89-873F-AA8DF7311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207BB61-93F9-4DD7-8194-BCE99491A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5377685"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E1216F14-4C94-47DD-B50E-BB3354F5C314}"/>
              </a:ext>
            </a:extLst>
          </p:cNvPr>
          <p:cNvPicPr>
            <a:picLocks noChangeAspect="1"/>
          </p:cNvPicPr>
          <p:nvPr/>
        </p:nvPicPr>
        <p:blipFill>
          <a:blip r:embed="rId2"/>
          <a:stretch>
            <a:fillRect/>
          </a:stretch>
        </p:blipFill>
        <p:spPr>
          <a:xfrm>
            <a:off x="1634916" y="1123527"/>
            <a:ext cx="3396039" cy="4604800"/>
          </a:xfrm>
          <a:prstGeom prst="rect">
            <a:avLst/>
          </a:prstGeom>
        </p:spPr>
      </p:pic>
      <p:sp>
        <p:nvSpPr>
          <p:cNvPr id="19" name="Rectangle 18">
            <a:extLst>
              <a:ext uri="{FF2B5EF4-FFF2-40B4-BE49-F238E27FC236}">
                <a16:creationId xmlns:a16="http://schemas.microsoft.com/office/drawing/2014/main" id="{3B6A2DED-831A-437E-99D6-DCE3072FB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2019" y="643468"/>
            <a:ext cx="5366508"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1C9B1B8A-39AD-41CB-99BD-2AF1EA380DD3}"/>
              </a:ext>
            </a:extLst>
          </p:cNvPr>
          <p:cNvPicPr>
            <a:picLocks noChangeAspect="1"/>
          </p:cNvPicPr>
          <p:nvPr/>
        </p:nvPicPr>
        <p:blipFill>
          <a:blip r:embed="rId3"/>
          <a:stretch>
            <a:fillRect/>
          </a:stretch>
        </p:blipFill>
        <p:spPr>
          <a:xfrm>
            <a:off x="7734164" y="1123527"/>
            <a:ext cx="2244839" cy="4604800"/>
          </a:xfrm>
          <a:prstGeom prst="rect">
            <a:avLst/>
          </a:prstGeom>
        </p:spPr>
      </p:pic>
      <p:sp>
        <p:nvSpPr>
          <p:cNvPr id="4" name="Slide Number Placeholder 3">
            <a:extLst>
              <a:ext uri="{FF2B5EF4-FFF2-40B4-BE49-F238E27FC236}">
                <a16:creationId xmlns:a16="http://schemas.microsoft.com/office/drawing/2014/main" id="{6AB1F142-050B-408B-A5BA-D40EE165C4ED}"/>
              </a:ext>
            </a:extLst>
          </p:cNvPr>
          <p:cNvSpPr>
            <a:spLocks noGrp="1"/>
          </p:cNvSpPr>
          <p:nvPr>
            <p:ph type="sldNum" sz="quarter" idx="12"/>
          </p:nvPr>
        </p:nvSpPr>
        <p:spPr>
          <a:xfrm>
            <a:off x="10514011" y="6385562"/>
            <a:ext cx="753545" cy="365125"/>
          </a:xfrm>
        </p:spPr>
        <p:txBody>
          <a:bodyPr vert="horz" lIns="91440" tIns="45720" rIns="91440" bIns="45720" rtlCol="0" anchor="ctr">
            <a:normAutofit/>
          </a:bodyPr>
          <a:lstStyle/>
          <a:p>
            <a:pPr>
              <a:spcAft>
                <a:spcPts val="600"/>
              </a:spcAft>
            </a:pPr>
            <a:fld id="{D495E168-DA5E-4888-8D8A-92B118324C14}" type="slidenum">
              <a:rPr lang="en-US" kern="1200">
                <a:solidFill>
                  <a:schemeClr val="bg1"/>
                </a:solidFill>
                <a:latin typeface="+mn-lt"/>
                <a:ea typeface="+mn-ea"/>
                <a:cs typeface="+mn-cs"/>
              </a:rPr>
              <a:pPr>
                <a:spcAft>
                  <a:spcPts val="600"/>
                </a:spcAft>
              </a:pPr>
              <a:t>15</a:t>
            </a:fld>
            <a:endParaRPr lang="en-US" kern="1200">
              <a:solidFill>
                <a:schemeClr val="bg1"/>
              </a:solidFill>
              <a:latin typeface="+mn-lt"/>
              <a:ea typeface="+mn-ea"/>
              <a:cs typeface="+mn-cs"/>
            </a:endParaRPr>
          </a:p>
        </p:txBody>
      </p:sp>
    </p:spTree>
    <p:extLst>
      <p:ext uri="{BB962C8B-B14F-4D97-AF65-F5344CB8AC3E}">
        <p14:creationId xmlns:p14="http://schemas.microsoft.com/office/powerpoint/2010/main" val="117123591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94E213D-3FA7-4D59-80B5-015897DCA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10F751-9975-4653-9855-BA1C7499B75F}"/>
              </a:ext>
            </a:extLst>
          </p:cNvPr>
          <p:cNvSpPr>
            <a:spLocks noGrp="1"/>
          </p:cNvSpPr>
          <p:nvPr>
            <p:ph type="title"/>
          </p:nvPr>
        </p:nvSpPr>
        <p:spPr>
          <a:xfrm>
            <a:off x="6435091" y="609600"/>
            <a:ext cx="4832465" cy="1893903"/>
          </a:xfrm>
        </p:spPr>
        <p:txBody>
          <a:bodyPr vert="horz" lIns="91440" tIns="45720" rIns="91440" bIns="45720" rtlCol="0" anchor="ctr">
            <a:normAutofit/>
          </a:bodyPr>
          <a:lstStyle/>
          <a:p>
            <a:pPr algn="ctr"/>
            <a:r>
              <a:rPr lang="en-US" sz="5400">
                <a:solidFill>
                  <a:srgbClr val="FFFFFF"/>
                </a:solidFill>
              </a:rPr>
              <a:t>THANK</a:t>
            </a:r>
            <a:br>
              <a:rPr lang="en-US" sz="5400">
                <a:solidFill>
                  <a:srgbClr val="FFFFFF"/>
                </a:solidFill>
              </a:rPr>
            </a:br>
            <a:r>
              <a:rPr lang="en-US" sz="5400">
                <a:solidFill>
                  <a:srgbClr val="FFFFFF"/>
                </a:solidFill>
              </a:rPr>
              <a:t>YOU!</a:t>
            </a:r>
            <a:endParaRPr lang="en-US" sz="5400" dirty="0">
              <a:solidFill>
                <a:srgbClr val="FFFFFF"/>
              </a:solidFill>
            </a:endParaRPr>
          </a:p>
        </p:txBody>
      </p:sp>
      <p:sp>
        <p:nvSpPr>
          <p:cNvPr id="27" name="Rectangle 26">
            <a:extLst>
              <a:ext uri="{FF2B5EF4-FFF2-40B4-BE49-F238E27FC236}">
                <a16:creationId xmlns:a16="http://schemas.microsoft.com/office/drawing/2014/main" id="{0D63BE23-20C0-4F37-860E-0892A4DE0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52292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49AB149-D0D3-42EA-8B4C-F39E213AE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5109182"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2A2100-CF51-4DAF-BE20-4D819833EE5D}"/>
              </a:ext>
            </a:extLst>
          </p:cNvPr>
          <p:cNvSpPr txBox="1"/>
          <p:nvPr/>
        </p:nvSpPr>
        <p:spPr>
          <a:xfrm>
            <a:off x="6435091" y="2503503"/>
            <a:ext cx="4832465" cy="3962120"/>
          </a:xfrm>
          <a:prstGeom prst="rect">
            <a:avLst/>
          </a:prstGeom>
        </p:spPr>
        <p:txBody>
          <a:bodyPr vert="horz" lIns="91440" tIns="45720" rIns="91440" bIns="45720" rtlCol="0">
            <a:normAutofit/>
          </a:bodyPr>
          <a:lstStyle/>
          <a:p>
            <a:pPr indent="-228600" defTabSz="914400">
              <a:lnSpc>
                <a:spcPct val="120000"/>
              </a:lnSpc>
              <a:spcAft>
                <a:spcPts val="600"/>
              </a:spcAft>
              <a:buFont typeface="Arial" panose="020B0604020202020204" pitchFamily="34" charset="0"/>
              <a:buChar char="•"/>
            </a:pPr>
            <a:r>
              <a:rPr lang="en-US">
                <a:solidFill>
                  <a:srgbClr val="FFFFFF"/>
                </a:solidFill>
                <a:effectLst>
                  <a:outerShdw blurRad="50800" dist="38100" dir="2700000" algn="tl" rotWithShape="0">
                    <a:srgbClr val="000000">
                      <a:alpha val="48000"/>
                    </a:srgbClr>
                  </a:outerShdw>
                </a:effectLst>
              </a:rPr>
              <a:t>By:-</a:t>
            </a:r>
          </a:p>
          <a:p>
            <a:pPr indent="-228600" defTabSz="914400">
              <a:lnSpc>
                <a:spcPct val="120000"/>
              </a:lnSpc>
              <a:spcAft>
                <a:spcPts val="600"/>
              </a:spcAft>
              <a:buFont typeface="Arial" panose="020B0604020202020204" pitchFamily="34" charset="0"/>
              <a:buChar char="•"/>
            </a:pPr>
            <a:endParaRPr lang="en-US" dirty="0">
              <a:solidFill>
                <a:srgbClr val="FFFFFF"/>
              </a:solidFill>
              <a:effectLst>
                <a:outerShdw blurRad="50800" dist="38100" dir="2700000" algn="tl" rotWithShape="0">
                  <a:srgbClr val="000000">
                    <a:alpha val="48000"/>
                  </a:srgbClr>
                </a:outerShdw>
              </a:effectLst>
            </a:endParaRPr>
          </a:p>
        </p:txBody>
      </p:sp>
      <p:pic>
        <p:nvPicPr>
          <p:cNvPr id="3" name="Picture 2" descr="A close up of a sign&#10;&#10;Description automatically generated">
            <a:extLst>
              <a:ext uri="{FF2B5EF4-FFF2-40B4-BE49-F238E27FC236}">
                <a16:creationId xmlns:a16="http://schemas.microsoft.com/office/drawing/2014/main" id="{32A5E41A-A8F3-4B2F-B6C6-FCE630B20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0529" y="84629"/>
            <a:ext cx="548613" cy="641134"/>
          </a:xfrm>
          <a:prstGeom prst="rect">
            <a:avLst/>
          </a:prstGeom>
        </p:spPr>
      </p:pic>
      <p:sp>
        <p:nvSpPr>
          <p:cNvPr id="17" name="TextBox 16">
            <a:extLst>
              <a:ext uri="{FF2B5EF4-FFF2-40B4-BE49-F238E27FC236}">
                <a16:creationId xmlns:a16="http://schemas.microsoft.com/office/drawing/2014/main" id="{644041F4-5ACC-46C2-BA30-3CD2A0544F66}"/>
              </a:ext>
            </a:extLst>
          </p:cNvPr>
          <p:cNvSpPr txBox="1"/>
          <p:nvPr/>
        </p:nvSpPr>
        <p:spPr>
          <a:xfrm>
            <a:off x="6826096" y="3270320"/>
            <a:ext cx="4613429" cy="1214243"/>
          </a:xfrm>
          <a:prstGeom prst="rect">
            <a:avLst/>
          </a:prstGeom>
          <a:noFill/>
        </p:spPr>
        <p:txBody>
          <a:bodyPr wrap="square">
            <a:spAutoFit/>
          </a:bodyPr>
          <a:lstStyle/>
          <a:p>
            <a:pPr indent="-228600" defTabSz="914400">
              <a:lnSpc>
                <a:spcPct val="120000"/>
              </a:lnSpc>
              <a:spcAft>
                <a:spcPts val="600"/>
              </a:spcAft>
              <a:buFont typeface="Arial" panose="020B0604020202020204" pitchFamily="34" charset="0"/>
              <a:buChar char="•"/>
            </a:pPr>
            <a:r>
              <a:rPr lang="en-US" dirty="0">
                <a:solidFill>
                  <a:schemeClr val="bg1"/>
                </a:solidFill>
                <a:effectLst>
                  <a:outerShdw blurRad="50800" dist="38100" dir="2700000" algn="tl" rotWithShape="0">
                    <a:srgbClr val="000000">
                      <a:alpha val="48000"/>
                    </a:srgbClr>
                  </a:outerShdw>
                </a:effectLst>
              </a:rPr>
              <a:t>Swapnil Agrawal (E19CSE233)</a:t>
            </a:r>
          </a:p>
          <a:p>
            <a:pPr indent="-228600" defTabSz="914400">
              <a:lnSpc>
                <a:spcPct val="120000"/>
              </a:lnSpc>
              <a:spcAft>
                <a:spcPts val="600"/>
              </a:spcAft>
              <a:buFont typeface="Arial" panose="020B0604020202020204" pitchFamily="34" charset="0"/>
              <a:buChar char="•"/>
            </a:pPr>
            <a:r>
              <a:rPr lang="en-US" dirty="0">
                <a:solidFill>
                  <a:schemeClr val="bg1"/>
                </a:solidFill>
                <a:effectLst>
                  <a:outerShdw blurRad="50800" dist="38100" dir="2700000" algn="tl" rotWithShape="0">
                    <a:srgbClr val="000000">
                      <a:alpha val="48000"/>
                    </a:srgbClr>
                  </a:outerShdw>
                </a:effectLst>
              </a:rPr>
              <a:t>Tarussi Shailendra Singh (E19CSE278)</a:t>
            </a:r>
          </a:p>
          <a:p>
            <a:pPr indent="-228600" defTabSz="914400">
              <a:lnSpc>
                <a:spcPct val="120000"/>
              </a:lnSpc>
              <a:spcAft>
                <a:spcPts val="600"/>
              </a:spcAft>
              <a:buFont typeface="Arial" panose="020B0604020202020204" pitchFamily="34" charset="0"/>
              <a:buChar char="•"/>
            </a:pPr>
            <a:r>
              <a:rPr lang="en-US" dirty="0">
                <a:solidFill>
                  <a:schemeClr val="bg1"/>
                </a:solidFill>
                <a:effectLst>
                  <a:outerShdw blurRad="50800" dist="38100" dir="2700000" algn="tl" rotWithShape="0">
                    <a:srgbClr val="000000">
                      <a:alpha val="48000"/>
                    </a:srgbClr>
                  </a:outerShdw>
                </a:effectLst>
              </a:rPr>
              <a:t>Shourya Mupparapu (E19CSE150)</a:t>
            </a:r>
          </a:p>
        </p:txBody>
      </p:sp>
      <p:pic>
        <p:nvPicPr>
          <p:cNvPr id="10" name="Graphic 9" descr="Right Double Quote">
            <a:extLst>
              <a:ext uri="{FF2B5EF4-FFF2-40B4-BE49-F238E27FC236}">
                <a16:creationId xmlns:a16="http://schemas.microsoft.com/office/drawing/2014/main" id="{6A06E724-E923-434A-A8BD-69BC233611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1857" y="1203770"/>
            <a:ext cx="4450460" cy="4450460"/>
          </a:xfrm>
          <a:prstGeom prst="rect">
            <a:avLst/>
          </a:prstGeom>
        </p:spPr>
      </p:pic>
    </p:spTree>
    <p:extLst>
      <p:ext uri="{BB962C8B-B14F-4D97-AF65-F5344CB8AC3E}">
        <p14:creationId xmlns:p14="http://schemas.microsoft.com/office/powerpoint/2010/main" val="231420151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9" name="Picture 5">
            <a:extLst>
              <a:ext uri="{FF2B5EF4-FFF2-40B4-BE49-F238E27FC236}">
                <a16:creationId xmlns:a16="http://schemas.microsoft.com/office/drawing/2014/main" id="{FFD9CA54-95DB-4FCA-9B71-3BD07ACD88C8}"/>
              </a:ext>
            </a:extLst>
          </p:cNvPr>
          <p:cNvPicPr>
            <a:picLocks noChangeAspect="1"/>
          </p:cNvPicPr>
          <p:nvPr/>
        </p:nvPicPr>
        <p:blipFill rotWithShape="1">
          <a:blip r:embed="rId3">
            <a:alphaModFix amt="35000"/>
          </a:blip>
          <a:srcRect t="7814"/>
          <a:stretch/>
        </p:blipFill>
        <p:spPr>
          <a:xfrm>
            <a:off x="20" y="2030"/>
            <a:ext cx="12191980" cy="6855970"/>
          </a:xfrm>
          <a:prstGeom prst="rect">
            <a:avLst/>
          </a:prstGeom>
        </p:spPr>
      </p:pic>
      <p:sp>
        <p:nvSpPr>
          <p:cNvPr id="10" name="Rectangle 9">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CFA21564-E2C8-443F-8E07-E59DFA5BC6DF}"/>
              </a:ext>
            </a:extLst>
          </p:cNvPr>
          <p:cNvSpPr>
            <a:spLocks noGrp="1"/>
          </p:cNvSpPr>
          <p:nvPr>
            <p:ph type="title"/>
          </p:nvPr>
        </p:nvSpPr>
        <p:spPr>
          <a:xfrm>
            <a:off x="913795" y="609600"/>
            <a:ext cx="10353761" cy="1326321"/>
          </a:xfrm>
        </p:spPr>
        <p:txBody>
          <a:bodyPr vert="horz" lIns="91440" tIns="45720" rIns="91440" bIns="45720" rtlCol="0" anchor="ctr">
            <a:normAutofit/>
          </a:bodyPr>
          <a:lstStyle/>
          <a:p>
            <a:pPr algn="ctr"/>
            <a:r>
              <a:rPr lang="en-US" sz="3400">
                <a:solidFill>
                  <a:schemeClr val="tx1"/>
                </a:solidFill>
              </a:rPr>
              <a:t>Table of Contents</a:t>
            </a:r>
          </a:p>
        </p:txBody>
      </p:sp>
      <p:sp>
        <p:nvSpPr>
          <p:cNvPr id="11" name="TextBox 3">
            <a:extLst>
              <a:ext uri="{FF2B5EF4-FFF2-40B4-BE49-F238E27FC236}">
                <a16:creationId xmlns:a16="http://schemas.microsoft.com/office/drawing/2014/main" id="{A504AA15-27D7-415A-9F9E-FC8FE1B3F1A2}"/>
              </a:ext>
            </a:extLst>
          </p:cNvPr>
          <p:cNvSpPr txBox="1"/>
          <p:nvPr/>
        </p:nvSpPr>
        <p:spPr>
          <a:xfrm>
            <a:off x="913795" y="2096064"/>
            <a:ext cx="10353762" cy="3695136"/>
          </a:xfrm>
          <a:prstGeom prst="rect">
            <a:avLst/>
          </a:prstGeom>
        </p:spPr>
        <p:txBody>
          <a:bodyPr vert="horz" lIns="91440" tIns="45720" rIns="91440" bIns="45720" rtlCol="0">
            <a:normAutofit/>
          </a:bodyPr>
          <a:lstStyle/>
          <a:p>
            <a:pPr marL="285750" indent="-228600" defTabSz="914400">
              <a:lnSpc>
                <a:spcPct val="120000"/>
              </a:lnSpc>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rPr>
              <a:t>Introduction</a:t>
            </a:r>
          </a:p>
          <a:p>
            <a:pPr marL="285750" indent="-228600" defTabSz="914400">
              <a:lnSpc>
                <a:spcPct val="120000"/>
              </a:lnSpc>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rPr>
              <a:t>Problem Statement</a:t>
            </a:r>
          </a:p>
          <a:p>
            <a:pPr marL="285750" indent="-228600" defTabSz="914400">
              <a:lnSpc>
                <a:spcPct val="120000"/>
              </a:lnSpc>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rPr>
              <a:t>Role of Each Member</a:t>
            </a:r>
          </a:p>
          <a:p>
            <a:pPr marL="285750" indent="-228600" defTabSz="914400">
              <a:lnSpc>
                <a:spcPct val="120000"/>
              </a:lnSpc>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rPr>
              <a:t>Proposed System</a:t>
            </a:r>
          </a:p>
          <a:p>
            <a:pPr marL="285750" indent="-228600" defTabSz="914400">
              <a:lnSpc>
                <a:spcPct val="120000"/>
              </a:lnSpc>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rPr>
              <a:t>Features</a:t>
            </a:r>
          </a:p>
          <a:p>
            <a:pPr marL="285750" indent="-228600" defTabSz="914400">
              <a:lnSpc>
                <a:spcPct val="120000"/>
              </a:lnSpc>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rPr>
              <a:t>Tools and Technology</a:t>
            </a:r>
          </a:p>
          <a:p>
            <a:pPr marL="285750" indent="-228600" defTabSz="914400">
              <a:lnSpc>
                <a:spcPct val="120000"/>
              </a:lnSpc>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rPr>
              <a:t>UI Designs</a:t>
            </a:r>
          </a:p>
          <a:p>
            <a:pPr marL="285750" indent="-228600" defTabSz="914400">
              <a:lnSpc>
                <a:spcPct val="120000"/>
              </a:lnSpc>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rPr>
              <a:t>Flow/ER-diagrams</a:t>
            </a:r>
          </a:p>
          <a:p>
            <a:pPr marL="285750" indent="-228600" defTabSz="914400">
              <a:lnSpc>
                <a:spcPct val="120000"/>
              </a:lnSpc>
              <a:spcAft>
                <a:spcPts val="600"/>
              </a:spcAft>
              <a:buFont typeface="Arial" panose="020B0604020202020204" pitchFamily="34" charset="0"/>
              <a:buChar char="•"/>
            </a:pPr>
            <a:endParaRPr lang="en-US">
              <a:effectLst>
                <a:outerShdw blurRad="50800" dist="38100" dir="2700000" algn="tl" rotWithShape="0">
                  <a:srgbClr val="000000">
                    <a:alpha val="48000"/>
                  </a:srgbClr>
                </a:outerShdw>
              </a:effectLst>
            </a:endParaRPr>
          </a:p>
        </p:txBody>
      </p:sp>
      <p:sp>
        <p:nvSpPr>
          <p:cNvPr id="3" name="Slide Number Placeholder 2">
            <a:extLst>
              <a:ext uri="{FF2B5EF4-FFF2-40B4-BE49-F238E27FC236}">
                <a16:creationId xmlns:a16="http://schemas.microsoft.com/office/drawing/2014/main" id="{EA534D36-FD98-42BC-977C-D6843E425B7B}"/>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D495E168-DA5E-4888-8D8A-92B118324C14}" type="slidenum">
              <a:rPr lang="en-US" smtClean="0"/>
              <a:pPr defTabSz="914400">
                <a:spcAft>
                  <a:spcPts val="600"/>
                </a:spcAft>
              </a:pPr>
              <a:t>2</a:t>
            </a:fld>
            <a:endParaRPr lang="en-US"/>
          </a:p>
        </p:txBody>
      </p:sp>
    </p:spTree>
    <p:extLst>
      <p:ext uri="{BB962C8B-B14F-4D97-AF65-F5344CB8AC3E}">
        <p14:creationId xmlns:p14="http://schemas.microsoft.com/office/powerpoint/2010/main" val="1106630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a:xfrm>
            <a:off x="913795" y="609600"/>
            <a:ext cx="10353761" cy="1326321"/>
          </a:xfrm>
        </p:spPr>
        <p:txBody>
          <a:bodyPr vert="horz" lIns="91440" tIns="45720" rIns="91440" bIns="45720" rtlCol="0" anchor="ctr">
            <a:normAutofit/>
          </a:bodyPr>
          <a:lstStyle/>
          <a:p>
            <a:pPr algn="ctr"/>
            <a:r>
              <a:rPr lang="en-US" sz="3400">
                <a:solidFill>
                  <a:schemeClr val="tx1"/>
                </a:solidFill>
              </a:rPr>
              <a:t>Introduction</a:t>
            </a:r>
          </a:p>
        </p:txBody>
      </p:sp>
      <p:sp>
        <p:nvSpPr>
          <p:cNvPr id="19" name="Rectangle 18">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D495E168-DA5E-4888-8D8A-92B118324C14}" type="slidenum">
              <a:rPr lang="en-US"/>
              <a:pPr defTabSz="914400">
                <a:spcAft>
                  <a:spcPts val="600"/>
                </a:spcAft>
              </a:pPr>
              <a:t>3</a:t>
            </a:fld>
            <a:endParaRPr lang="en-US"/>
          </a:p>
        </p:txBody>
      </p:sp>
      <p:graphicFrame>
        <p:nvGraphicFramePr>
          <p:cNvPr id="14" name="Text Placeholder 3">
            <a:extLst>
              <a:ext uri="{FF2B5EF4-FFF2-40B4-BE49-F238E27FC236}">
                <a16:creationId xmlns:a16="http://schemas.microsoft.com/office/drawing/2014/main" id="{FE6FAE90-5DCD-409A-B75F-FA259C126C8D}"/>
              </a:ext>
            </a:extLst>
          </p:cNvPr>
          <p:cNvGraphicFramePr/>
          <p:nvPr>
            <p:extLst>
              <p:ext uri="{D42A27DB-BD31-4B8C-83A1-F6EECF244321}">
                <p14:modId xmlns:p14="http://schemas.microsoft.com/office/powerpoint/2010/main" val="2146500703"/>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7928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a:xfrm>
            <a:off x="913795" y="609600"/>
            <a:ext cx="10353761" cy="1326321"/>
          </a:xfrm>
        </p:spPr>
        <p:txBody>
          <a:bodyPr vert="horz" lIns="91440" tIns="45720" rIns="91440" bIns="45720" rtlCol="0" anchor="ctr">
            <a:normAutofit/>
          </a:bodyPr>
          <a:lstStyle/>
          <a:p>
            <a:pPr algn="ctr"/>
            <a:r>
              <a:rPr lang="en-US" sz="3400">
                <a:solidFill>
                  <a:schemeClr val="tx1"/>
                </a:solidFill>
              </a:rPr>
              <a:t>Problem Statement</a:t>
            </a:r>
          </a:p>
        </p:txBody>
      </p:sp>
      <p:sp>
        <p:nvSpPr>
          <p:cNvPr id="12" name="Rectangle 11">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D495E168-DA5E-4888-8D8A-92B118324C14}" type="slidenum">
              <a:rPr lang="en-US" smtClean="0"/>
              <a:pPr defTabSz="914400">
                <a:spcAft>
                  <a:spcPts val="600"/>
                </a:spcAft>
              </a:pPr>
              <a:t>4</a:t>
            </a:fld>
            <a:endParaRPr lang="en-US"/>
          </a:p>
        </p:txBody>
      </p:sp>
      <p:graphicFrame>
        <p:nvGraphicFramePr>
          <p:cNvPr id="7" name="Text Placeholder 3">
            <a:extLst>
              <a:ext uri="{FF2B5EF4-FFF2-40B4-BE49-F238E27FC236}">
                <a16:creationId xmlns:a16="http://schemas.microsoft.com/office/drawing/2014/main" id="{2F4D6DE6-002F-4163-8C51-1B6BC8DDF6B2}"/>
              </a:ext>
            </a:extLst>
          </p:cNvPr>
          <p:cNvGraphicFramePr/>
          <p:nvPr>
            <p:extLst>
              <p:ext uri="{D42A27DB-BD31-4B8C-83A1-F6EECF244321}">
                <p14:modId xmlns:p14="http://schemas.microsoft.com/office/powerpoint/2010/main" val="3564241756"/>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149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5" name="Rectangle 21">
            <a:extLst>
              <a:ext uri="{FF2B5EF4-FFF2-40B4-BE49-F238E27FC236}">
                <a16:creationId xmlns:a16="http://schemas.microsoft.com/office/drawing/2014/main" id="{46DBB1A9-22FF-46E7-97B9-AE547747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5CB04ED-579C-460E-A802-EF2E163108E9}"/>
              </a:ext>
            </a:extLst>
          </p:cNvPr>
          <p:cNvSpPr>
            <a:spLocks noGrp="1"/>
          </p:cNvSpPr>
          <p:nvPr>
            <p:ph type="title"/>
          </p:nvPr>
        </p:nvSpPr>
        <p:spPr>
          <a:xfrm>
            <a:off x="7797111" y="1571954"/>
            <a:ext cx="4394889" cy="4137837"/>
          </a:xfrm>
        </p:spPr>
        <p:txBody>
          <a:bodyPr vert="horz" lIns="91440" tIns="45720" rIns="91440" bIns="45720" rtlCol="0" anchor="ctr">
            <a:normAutofit/>
          </a:bodyPr>
          <a:lstStyle/>
          <a:p>
            <a:pPr algn="l"/>
            <a:r>
              <a:rPr lang="en-US" sz="4400" dirty="0"/>
              <a:t>Roles Of Each Member</a:t>
            </a:r>
          </a:p>
        </p:txBody>
      </p:sp>
      <p:cxnSp>
        <p:nvCxnSpPr>
          <p:cNvPr id="24" name="Straight Connector 23">
            <a:extLst>
              <a:ext uri="{FF2B5EF4-FFF2-40B4-BE49-F238E27FC236}">
                <a16:creationId xmlns:a16="http://schemas.microsoft.com/office/drawing/2014/main" id="{3A1AAD47-56AD-4EE6-A88C-981D060DC2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7811" y="2473325"/>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A4C1E41-6E63-4284-BD47-9BE41362F5E7}"/>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D495E168-DA5E-4888-8D8A-92B118324C14}" type="slidenum">
              <a:rPr lang="en-US" kern="1200" dirty="0">
                <a:solidFill>
                  <a:schemeClr val="tx1">
                    <a:tint val="75000"/>
                  </a:schemeClr>
                </a:solidFill>
                <a:latin typeface="+mn-lt"/>
                <a:ea typeface="+mn-ea"/>
                <a:cs typeface="+mn-cs"/>
              </a:rPr>
              <a:pPr>
                <a:spcAft>
                  <a:spcPts val="600"/>
                </a:spcAft>
              </a:pPr>
              <a:t>5</a:t>
            </a:fld>
            <a:endParaRPr lang="en-US" kern="1200" dirty="0">
              <a:solidFill>
                <a:schemeClr val="tx1">
                  <a:tint val="75000"/>
                </a:schemeClr>
              </a:solidFill>
              <a:latin typeface="+mn-lt"/>
              <a:ea typeface="+mn-ea"/>
              <a:cs typeface="+mn-cs"/>
            </a:endParaRPr>
          </a:p>
        </p:txBody>
      </p:sp>
      <p:sp>
        <p:nvSpPr>
          <p:cNvPr id="9" name="TextBox 8">
            <a:extLst>
              <a:ext uri="{FF2B5EF4-FFF2-40B4-BE49-F238E27FC236}">
                <a16:creationId xmlns:a16="http://schemas.microsoft.com/office/drawing/2014/main" id="{3C19ADEB-C7BC-494B-B394-74AC6DB85CCD}"/>
              </a:ext>
            </a:extLst>
          </p:cNvPr>
          <p:cNvSpPr txBox="1"/>
          <p:nvPr/>
        </p:nvSpPr>
        <p:spPr>
          <a:xfrm>
            <a:off x="2176178" y="5189991"/>
            <a:ext cx="3613212" cy="907941"/>
          </a:xfrm>
          <a:prstGeom prst="rect">
            <a:avLst/>
          </a:prstGeom>
          <a:noFill/>
        </p:spPr>
        <p:txBody>
          <a:bodyPr wrap="square" rtlCol="0">
            <a:spAutoFit/>
          </a:bodyPr>
          <a:lstStyle/>
          <a:p>
            <a:pPr>
              <a:spcAft>
                <a:spcPts val="600"/>
              </a:spcAft>
            </a:pPr>
            <a:r>
              <a:rPr lang="en-IN" sz="1600" b="1" dirty="0">
                <a:effectLst/>
                <a:latin typeface="Arial" panose="020B0604020202020204" pitchFamily="34" charset="0"/>
                <a:ea typeface="Arial" panose="020B0604020202020204" pitchFamily="34" charset="0"/>
              </a:rPr>
              <a:t>SHOURYA MUPPARAPU (E19CSE150)</a:t>
            </a:r>
          </a:p>
          <a:p>
            <a:pPr>
              <a:spcAft>
                <a:spcPts val="600"/>
              </a:spcAft>
            </a:pPr>
            <a:r>
              <a:rPr lang="en-IN" sz="1600" b="1" dirty="0">
                <a:effectLst/>
                <a:latin typeface="Arial" panose="020B0604020202020204" pitchFamily="34" charset="0"/>
                <a:ea typeface="Arial" panose="020B0604020202020204" pitchFamily="34" charset="0"/>
              </a:rPr>
              <a:t>Backend and Database Designer</a:t>
            </a:r>
            <a:endParaRPr lang="en-IN" sz="1600" dirty="0"/>
          </a:p>
        </p:txBody>
      </p:sp>
      <p:pic>
        <p:nvPicPr>
          <p:cNvPr id="18" name="Picture 17">
            <a:extLst>
              <a:ext uri="{FF2B5EF4-FFF2-40B4-BE49-F238E27FC236}">
                <a16:creationId xmlns:a16="http://schemas.microsoft.com/office/drawing/2014/main" id="{2214F6B3-1718-4FE1-8062-BA8C039D3BE1}"/>
              </a:ext>
            </a:extLst>
          </p:cNvPr>
          <p:cNvPicPr/>
          <p:nvPr/>
        </p:nvPicPr>
        <p:blipFill rotWithShape="1">
          <a:blip r:embed="rId3">
            <a:extLst>
              <a:ext uri="{28A0092B-C50C-407E-A947-70E740481C1C}">
                <a14:useLocalDpi xmlns:a14="http://schemas.microsoft.com/office/drawing/2010/main" val="0"/>
              </a:ext>
            </a:extLst>
          </a:blip>
          <a:srcRect t="10313" r="23950"/>
          <a:stretch/>
        </p:blipFill>
        <p:spPr bwMode="auto">
          <a:xfrm>
            <a:off x="544347" y="758953"/>
            <a:ext cx="1145221" cy="16146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E5C835A1-C63B-43D2-897D-2025F6DA99B3}"/>
              </a:ext>
            </a:extLst>
          </p:cNvPr>
          <p:cNvPicPr/>
          <p:nvPr/>
        </p:nvPicPr>
        <p:blipFill rotWithShape="1">
          <a:blip r:embed="rId4">
            <a:extLst>
              <a:ext uri="{28A0092B-C50C-407E-A947-70E740481C1C}">
                <a14:useLocalDpi xmlns:a14="http://schemas.microsoft.com/office/drawing/2010/main" val="0"/>
              </a:ext>
            </a:extLst>
          </a:blip>
          <a:srcRect t="7263" r="14604" b="1309"/>
          <a:stretch/>
        </p:blipFill>
        <p:spPr bwMode="auto">
          <a:xfrm>
            <a:off x="5694302" y="2648526"/>
            <a:ext cx="1254198" cy="17690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pic>
        <p:nvPicPr>
          <p:cNvPr id="20" name="Picture 19">
            <a:extLst>
              <a:ext uri="{FF2B5EF4-FFF2-40B4-BE49-F238E27FC236}">
                <a16:creationId xmlns:a16="http://schemas.microsoft.com/office/drawing/2014/main" id="{628332C9-7A96-4C1C-B17E-D61EBCE455C3}"/>
              </a:ext>
            </a:extLst>
          </p:cNvPr>
          <p:cNvPicPr/>
          <p:nvPr/>
        </p:nvPicPr>
        <p:blipFill rotWithShape="1">
          <a:blip r:embed="rId5" cstate="print">
            <a:extLst>
              <a:ext uri="{28A0092B-C50C-407E-A947-70E740481C1C}">
                <a14:useLocalDpi xmlns:a14="http://schemas.microsoft.com/office/drawing/2010/main" val="0"/>
              </a:ext>
            </a:extLst>
          </a:blip>
          <a:srcRect t="12399" b="12515"/>
          <a:stretch/>
        </p:blipFill>
        <p:spPr bwMode="auto">
          <a:xfrm>
            <a:off x="544347" y="4800174"/>
            <a:ext cx="1145221" cy="16146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sp>
        <p:nvSpPr>
          <p:cNvPr id="21" name="TextBox 20">
            <a:extLst>
              <a:ext uri="{FF2B5EF4-FFF2-40B4-BE49-F238E27FC236}">
                <a16:creationId xmlns:a16="http://schemas.microsoft.com/office/drawing/2014/main" id="{2DACE817-2A5F-4112-B289-9DD2EF847DF5}"/>
              </a:ext>
            </a:extLst>
          </p:cNvPr>
          <p:cNvSpPr txBox="1"/>
          <p:nvPr/>
        </p:nvSpPr>
        <p:spPr>
          <a:xfrm>
            <a:off x="2022067" y="1211741"/>
            <a:ext cx="3348923" cy="830997"/>
          </a:xfrm>
          <a:prstGeom prst="rect">
            <a:avLst/>
          </a:prstGeom>
          <a:noFill/>
        </p:spPr>
        <p:txBody>
          <a:bodyPr wrap="square" rtlCol="0">
            <a:spAutoFit/>
          </a:bodyPr>
          <a:lstStyle/>
          <a:p>
            <a:r>
              <a:rPr lang="en-IN" sz="1600" b="1" dirty="0">
                <a:effectLst/>
                <a:latin typeface="Arial" panose="020B0604020202020204" pitchFamily="34" charset="0"/>
                <a:ea typeface="Arial" panose="020B0604020202020204" pitchFamily="34" charset="0"/>
              </a:rPr>
              <a:t>SWAPNIL AGRAWAL (E19CSE233) </a:t>
            </a:r>
          </a:p>
          <a:p>
            <a:r>
              <a:rPr lang="en-IN" sz="1600" b="1" dirty="0">
                <a:effectLst/>
                <a:latin typeface="Arial" panose="020B0604020202020204" pitchFamily="34" charset="0"/>
                <a:ea typeface="Arial" panose="020B0604020202020204" pitchFamily="34" charset="0"/>
              </a:rPr>
              <a:t>Backend and Frontend Designer</a:t>
            </a:r>
            <a:endParaRPr lang="en-IN" sz="1600" dirty="0"/>
          </a:p>
        </p:txBody>
      </p:sp>
      <p:sp>
        <p:nvSpPr>
          <p:cNvPr id="23" name="TextBox 22">
            <a:extLst>
              <a:ext uri="{FF2B5EF4-FFF2-40B4-BE49-F238E27FC236}">
                <a16:creationId xmlns:a16="http://schemas.microsoft.com/office/drawing/2014/main" id="{D75398CA-9DD4-4BFE-B142-C265A71CD066}"/>
              </a:ext>
            </a:extLst>
          </p:cNvPr>
          <p:cNvSpPr txBox="1"/>
          <p:nvPr/>
        </p:nvSpPr>
        <p:spPr>
          <a:xfrm>
            <a:off x="1951503" y="3117571"/>
            <a:ext cx="3524435" cy="830997"/>
          </a:xfrm>
          <a:prstGeom prst="rect">
            <a:avLst/>
          </a:prstGeom>
          <a:noFill/>
        </p:spPr>
        <p:txBody>
          <a:bodyPr wrap="square" rtlCol="0">
            <a:spAutoFit/>
          </a:bodyPr>
          <a:lstStyle/>
          <a:p>
            <a:pPr algn="r"/>
            <a:r>
              <a:rPr lang="en-IN" sz="1600" b="1" dirty="0">
                <a:effectLst/>
                <a:latin typeface="Arial" panose="020B0604020202020204" pitchFamily="34" charset="0"/>
                <a:ea typeface="Arial" panose="020B0604020202020204" pitchFamily="34" charset="0"/>
              </a:rPr>
              <a:t>TARUSSI SHAILENDRA SINGH (E19CSE278) </a:t>
            </a:r>
          </a:p>
          <a:p>
            <a:pPr algn="r"/>
            <a:r>
              <a:rPr lang="en-IN" sz="1600" b="1" dirty="0">
                <a:effectLst/>
                <a:latin typeface="Arial" panose="020B0604020202020204" pitchFamily="34" charset="0"/>
                <a:ea typeface="Arial" panose="020B0604020202020204" pitchFamily="34" charset="0"/>
              </a:rPr>
              <a:t>Frontend and Database Designer</a:t>
            </a:r>
            <a:endParaRPr lang="en-IN" sz="1600" dirty="0"/>
          </a:p>
        </p:txBody>
      </p:sp>
    </p:spTree>
    <p:extLst>
      <p:ext uri="{BB962C8B-B14F-4D97-AF65-F5344CB8AC3E}">
        <p14:creationId xmlns:p14="http://schemas.microsoft.com/office/powerpoint/2010/main" val="2636659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BFBA67F-0D4D-4C2E-A1D7-82D080A4B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E7132D8-4E6A-4ABE-BD85-3437D046CED0}"/>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a:t>Proposed System</a:t>
            </a:r>
          </a:p>
        </p:txBody>
      </p:sp>
      <p:sp>
        <p:nvSpPr>
          <p:cNvPr id="28" name="Rectangle 27">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1AC5C7A-87E8-49DB-85D0-E2A5B9D83AB5}"/>
              </a:ext>
            </a:extLst>
          </p:cNvPr>
          <p:cNvSpPr txBox="1"/>
          <p:nvPr/>
        </p:nvSpPr>
        <p:spPr>
          <a:xfrm>
            <a:off x="1466850" y="2463800"/>
            <a:ext cx="9247652" cy="3327400"/>
          </a:xfrm>
          <a:prstGeom prst="rect">
            <a:avLst/>
          </a:prstGeom>
        </p:spPr>
        <p:txBody>
          <a:bodyPr vert="horz" lIns="91440" tIns="45720" rIns="91440" bIns="45720" rtlCol="0">
            <a:normAutofit/>
          </a:bodyPr>
          <a:lstStyle/>
          <a:p>
            <a:pPr marL="57150" indent="-228600" defTabSz="914400">
              <a:lnSpc>
                <a:spcPct val="120000"/>
              </a:lnSpc>
              <a:spcAft>
                <a:spcPts val="600"/>
              </a:spcAft>
              <a:buFont typeface="Arial" panose="020B0604020202020204" pitchFamily="34" charset="0"/>
              <a:buChar char="•"/>
            </a:pPr>
            <a:r>
              <a:rPr lang="en-US" b="0" i="0" u="none" strike="noStrike">
                <a:effectLst>
                  <a:outerShdw blurRad="50800" dist="38100" dir="2700000" algn="tl" rotWithShape="0">
                    <a:srgbClr val="000000">
                      <a:alpha val="48000"/>
                    </a:srgbClr>
                  </a:outerShdw>
                </a:effectLst>
              </a:rPr>
              <a:t>This project aims at converting the existing parking system into a smart parking system. By using the concept of real-time data acquisition, we hope to put forward a platform which would not only make it easier for the public to find a parking spot but will also allow hotels, malls, restaurants and other localities with parking spaces to manage their incoming traffic in a much more efficient way. Our platform would also provide tools to tackle the problems faced in a traditional Valet parking system. </a:t>
            </a:r>
            <a:endParaRPr lang="en-US">
              <a:effectLst>
                <a:outerShdw blurRad="50800" dist="38100" dir="2700000" algn="tl" rotWithShape="0">
                  <a:srgbClr val="000000">
                    <a:alpha val="48000"/>
                  </a:srgbClr>
                </a:outerShdw>
              </a:effectLst>
            </a:endParaRPr>
          </a:p>
        </p:txBody>
      </p:sp>
      <p:sp>
        <p:nvSpPr>
          <p:cNvPr id="2" name="Slide Number Placeholder 1">
            <a:extLst>
              <a:ext uri="{FF2B5EF4-FFF2-40B4-BE49-F238E27FC236}">
                <a16:creationId xmlns:a16="http://schemas.microsoft.com/office/drawing/2014/main" id="{42869EEB-9B10-4CA3-A168-6AD0E693B0A4}"/>
              </a:ext>
            </a:extLst>
          </p:cNvPr>
          <p:cNvSpPr>
            <a:spLocks noGrp="1"/>
          </p:cNvSpPr>
          <p:nvPr>
            <p:ph type="sldNum" sz="quarter" idx="12"/>
          </p:nvPr>
        </p:nvSpPr>
        <p:spPr>
          <a:xfrm>
            <a:off x="10008375" y="5883275"/>
            <a:ext cx="753545" cy="365125"/>
          </a:xfrm>
        </p:spPr>
        <p:txBody>
          <a:bodyPr vert="horz" lIns="91440" tIns="45720" rIns="91440" bIns="45720" rtlCol="0" anchor="ctr">
            <a:normAutofit/>
          </a:bodyPr>
          <a:lstStyle/>
          <a:p>
            <a:pPr>
              <a:spcAft>
                <a:spcPts val="600"/>
              </a:spcAft>
            </a:pPr>
            <a:fld id="{D495E168-DA5E-4888-8D8A-92B118324C14}" type="slidenum">
              <a:rPr lang="en-US" kern="1200" dirty="0">
                <a:solidFill>
                  <a:schemeClr val="tx1">
                    <a:tint val="75000"/>
                  </a:schemeClr>
                </a:solidFill>
                <a:latin typeface="+mn-lt"/>
                <a:ea typeface="+mn-ea"/>
                <a:cs typeface="+mn-cs"/>
              </a:rPr>
              <a:pPr>
                <a:spcAft>
                  <a:spcPts val="600"/>
                </a:spcAft>
              </a:pPr>
              <a:t>6</a:t>
            </a:fld>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852749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EE6EA0B-C562-460F-AF05-4E9EAEAD6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BA7AE3D-5DFC-48C6-871E-5FF68F9304DE}"/>
              </a:ext>
            </a:extLst>
          </p:cNvPr>
          <p:cNvSpPr>
            <a:spLocks noGrp="1"/>
          </p:cNvSpPr>
          <p:nvPr>
            <p:ph type="title"/>
          </p:nvPr>
        </p:nvSpPr>
        <p:spPr>
          <a:xfrm>
            <a:off x="5182352" y="2080901"/>
            <a:ext cx="5969793" cy="4418466"/>
          </a:xfrm>
        </p:spPr>
        <p:txBody>
          <a:bodyPr vert="horz" lIns="91440" tIns="45720" rIns="91440" bIns="45720" rtlCol="0" anchor="b">
            <a:normAutofit/>
          </a:bodyPr>
          <a:lstStyle/>
          <a:p>
            <a:pPr algn="r"/>
            <a:r>
              <a:rPr lang="en-US" sz="4800" dirty="0"/>
              <a:t>Milestones We Achieved !</a:t>
            </a:r>
          </a:p>
        </p:txBody>
      </p:sp>
      <p:sp>
        <p:nvSpPr>
          <p:cNvPr id="2" name="Slide Number Placeholder 1">
            <a:extLst>
              <a:ext uri="{FF2B5EF4-FFF2-40B4-BE49-F238E27FC236}">
                <a16:creationId xmlns:a16="http://schemas.microsoft.com/office/drawing/2014/main" id="{DBF194AD-3993-4C74-948C-7BB7BAB7C47A}"/>
              </a:ext>
            </a:extLst>
          </p:cNvPr>
          <p:cNvSpPr>
            <a:spLocks noGrp="1"/>
          </p:cNvSpPr>
          <p:nvPr>
            <p:ph type="sldNum" sz="quarter" idx="12"/>
          </p:nvPr>
        </p:nvSpPr>
        <p:spPr>
          <a:xfrm>
            <a:off x="11055549" y="6249676"/>
            <a:ext cx="753545" cy="365125"/>
          </a:xfrm>
        </p:spPr>
        <p:txBody>
          <a:bodyPr vert="horz" lIns="91440" tIns="45720" rIns="91440" bIns="45720" rtlCol="0" anchor="ctr">
            <a:normAutofit/>
          </a:bodyPr>
          <a:lstStyle/>
          <a:p>
            <a:pPr>
              <a:spcAft>
                <a:spcPts val="600"/>
              </a:spcAft>
            </a:pPr>
            <a:fld id="{D495E168-DA5E-4888-8D8A-92B118324C14}" type="slidenum">
              <a:rPr lang="en-US" kern="1200" dirty="0">
                <a:solidFill>
                  <a:schemeClr val="tx1">
                    <a:tint val="75000"/>
                  </a:schemeClr>
                </a:solidFill>
                <a:latin typeface="+mn-lt"/>
                <a:ea typeface="+mn-ea"/>
                <a:cs typeface="+mn-cs"/>
              </a:rPr>
              <a:pPr>
                <a:spcAft>
                  <a:spcPts val="600"/>
                </a:spcAft>
              </a:pPr>
              <a:t>7</a:t>
            </a:fld>
            <a:endParaRPr lang="en-US" kern="1200" dirty="0">
              <a:solidFill>
                <a:schemeClr val="tx1">
                  <a:tint val="75000"/>
                </a:schemeClr>
              </a:solidFill>
              <a:latin typeface="+mn-lt"/>
              <a:ea typeface="+mn-ea"/>
              <a:cs typeface="+mn-cs"/>
            </a:endParaRPr>
          </a:p>
        </p:txBody>
      </p:sp>
      <p:graphicFrame>
        <p:nvGraphicFramePr>
          <p:cNvPr id="9" name="TextBox 2">
            <a:extLst>
              <a:ext uri="{FF2B5EF4-FFF2-40B4-BE49-F238E27FC236}">
                <a16:creationId xmlns:a16="http://schemas.microsoft.com/office/drawing/2014/main" id="{8D77A1CA-2261-44FC-8362-73708C0CF24A}"/>
              </a:ext>
            </a:extLst>
          </p:cNvPr>
          <p:cNvGraphicFramePr/>
          <p:nvPr>
            <p:extLst>
              <p:ext uri="{D42A27DB-BD31-4B8C-83A1-F6EECF244321}">
                <p14:modId xmlns:p14="http://schemas.microsoft.com/office/powerpoint/2010/main" val="4002337119"/>
              </p:ext>
            </p:extLst>
          </p:nvPr>
        </p:nvGraphicFramePr>
        <p:xfrm>
          <a:off x="838200" y="60571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7724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AED62C-4D19-4059-99D7-10DB821B821B}"/>
              </a:ext>
            </a:extLst>
          </p:cNvPr>
          <p:cNvPicPr>
            <a:picLocks noChangeAspect="1"/>
          </p:cNvPicPr>
          <p:nvPr/>
        </p:nvPicPr>
        <p:blipFill rotWithShape="1">
          <a:blip r:embed="rId3"/>
          <a:srcRect t="20961" b="4061"/>
          <a:stretch/>
        </p:blipFill>
        <p:spPr>
          <a:xfrm>
            <a:off x="20" y="-11555"/>
            <a:ext cx="12191980" cy="6855970"/>
          </a:xfrm>
          <a:prstGeom prst="rect">
            <a:avLst/>
          </a:prstGeom>
        </p:spPr>
      </p:pic>
      <p:sp>
        <p:nvSpPr>
          <p:cNvPr id="13" name="Rectangle 12">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F93B6EBD-2537-4492-910E-6B1BA8CD3FD1}"/>
              </a:ext>
            </a:extLst>
          </p:cNvPr>
          <p:cNvSpPr>
            <a:spLocks noGrp="1"/>
          </p:cNvSpPr>
          <p:nvPr>
            <p:ph type="title"/>
          </p:nvPr>
        </p:nvSpPr>
        <p:spPr>
          <a:xfrm>
            <a:off x="1595269" y="114299"/>
            <a:ext cx="8918742" cy="1147763"/>
          </a:xfrm>
        </p:spPr>
        <p:txBody>
          <a:bodyPr vert="horz" lIns="91440" tIns="45720" rIns="91440" bIns="45720" rtlCol="0" anchor="b">
            <a:normAutofit/>
          </a:bodyPr>
          <a:lstStyle/>
          <a:p>
            <a:pPr algn="ctr"/>
            <a:r>
              <a:rPr lang="en-US" sz="4800" dirty="0">
                <a:solidFill>
                  <a:schemeClr val="tx1"/>
                </a:solidFill>
              </a:rPr>
              <a:t>Tech Used</a:t>
            </a:r>
          </a:p>
        </p:txBody>
      </p:sp>
      <p:sp>
        <p:nvSpPr>
          <p:cNvPr id="2" name="Slide Number Placeholder 1">
            <a:extLst>
              <a:ext uri="{FF2B5EF4-FFF2-40B4-BE49-F238E27FC236}">
                <a16:creationId xmlns:a16="http://schemas.microsoft.com/office/drawing/2014/main" id="{3DA3D8BE-36C6-416D-B946-2821F5C8F76C}"/>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D495E168-DA5E-4888-8D8A-92B118324C14}" type="slidenum">
              <a:rPr lang="en-US" smtClean="0"/>
              <a:pPr defTabSz="914400">
                <a:spcAft>
                  <a:spcPts val="600"/>
                </a:spcAft>
              </a:pPr>
              <a:t>8</a:t>
            </a:fld>
            <a:endParaRPr lang="en-US"/>
          </a:p>
        </p:txBody>
      </p:sp>
      <p:pic>
        <p:nvPicPr>
          <p:cNvPr id="17" name="Picture 16">
            <a:extLst>
              <a:ext uri="{FF2B5EF4-FFF2-40B4-BE49-F238E27FC236}">
                <a16:creationId xmlns:a16="http://schemas.microsoft.com/office/drawing/2014/main" id="{7C32DE7D-1D32-4D12-A61E-9B6E3E885D1E}"/>
              </a:ext>
            </a:extLst>
          </p:cNvPr>
          <p:cNvPicPr>
            <a:picLocks noChangeAspect="1"/>
          </p:cNvPicPr>
          <p:nvPr/>
        </p:nvPicPr>
        <p:blipFill>
          <a:blip r:embed="rId4"/>
          <a:stretch>
            <a:fillRect/>
          </a:stretch>
        </p:blipFill>
        <p:spPr>
          <a:xfrm>
            <a:off x="1496054" y="3964591"/>
            <a:ext cx="1618506" cy="16185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a:extLst>
              <a:ext uri="{FF2B5EF4-FFF2-40B4-BE49-F238E27FC236}">
                <a16:creationId xmlns:a16="http://schemas.microsoft.com/office/drawing/2014/main" id="{D8FB27FB-33DC-41BE-B432-9F2624892904}"/>
              </a:ext>
            </a:extLst>
          </p:cNvPr>
          <p:cNvPicPr>
            <a:picLocks noChangeAspect="1"/>
          </p:cNvPicPr>
          <p:nvPr/>
        </p:nvPicPr>
        <p:blipFill>
          <a:blip r:embed="rId5"/>
          <a:stretch>
            <a:fillRect/>
          </a:stretch>
        </p:blipFill>
        <p:spPr>
          <a:xfrm>
            <a:off x="6407621" y="4011544"/>
            <a:ext cx="1600037" cy="16000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 name="Picture 20">
            <a:extLst>
              <a:ext uri="{FF2B5EF4-FFF2-40B4-BE49-F238E27FC236}">
                <a16:creationId xmlns:a16="http://schemas.microsoft.com/office/drawing/2014/main" id="{E6EDCD94-0A1B-40B5-8899-D8D33D9A4742}"/>
              </a:ext>
            </a:extLst>
          </p:cNvPr>
          <p:cNvPicPr>
            <a:picLocks noChangeAspect="1"/>
          </p:cNvPicPr>
          <p:nvPr/>
        </p:nvPicPr>
        <p:blipFill>
          <a:blip r:embed="rId6"/>
          <a:stretch>
            <a:fillRect/>
          </a:stretch>
        </p:blipFill>
        <p:spPr>
          <a:xfrm>
            <a:off x="3701452" y="3971475"/>
            <a:ext cx="1682705" cy="16827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3" name="Picture 22">
            <a:extLst>
              <a:ext uri="{FF2B5EF4-FFF2-40B4-BE49-F238E27FC236}">
                <a16:creationId xmlns:a16="http://schemas.microsoft.com/office/drawing/2014/main" id="{9F39F31B-D38E-48BB-80A7-2B90F83D0A8C}"/>
              </a:ext>
            </a:extLst>
          </p:cNvPr>
          <p:cNvPicPr>
            <a:picLocks noChangeAspect="1"/>
          </p:cNvPicPr>
          <p:nvPr/>
        </p:nvPicPr>
        <p:blipFill rotWithShape="1">
          <a:blip r:embed="rId7"/>
          <a:srcRect t="20126" b="22116"/>
          <a:stretch/>
        </p:blipFill>
        <p:spPr>
          <a:xfrm>
            <a:off x="7552367" y="1875166"/>
            <a:ext cx="1978994" cy="15538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Picture 23">
            <a:extLst>
              <a:ext uri="{FF2B5EF4-FFF2-40B4-BE49-F238E27FC236}">
                <a16:creationId xmlns:a16="http://schemas.microsoft.com/office/drawing/2014/main" id="{3BE887A3-22EF-4DA3-92FE-F17A4B1D55C5}"/>
              </a:ext>
            </a:extLst>
          </p:cNvPr>
          <p:cNvPicPr>
            <a:picLocks noChangeAspect="1"/>
          </p:cNvPicPr>
          <p:nvPr/>
        </p:nvPicPr>
        <p:blipFill rotWithShape="1">
          <a:blip r:embed="rId8"/>
          <a:srcRect l="12478" t="14905" r="10001" b="32991"/>
          <a:stretch/>
        </p:blipFill>
        <p:spPr>
          <a:xfrm>
            <a:off x="2660639" y="1875166"/>
            <a:ext cx="2054869" cy="13811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Picture 24">
            <a:extLst>
              <a:ext uri="{FF2B5EF4-FFF2-40B4-BE49-F238E27FC236}">
                <a16:creationId xmlns:a16="http://schemas.microsoft.com/office/drawing/2014/main" id="{4781A101-0009-4419-906F-D735E7CB907C}"/>
              </a:ext>
            </a:extLst>
          </p:cNvPr>
          <p:cNvPicPr>
            <a:picLocks noChangeAspect="1"/>
          </p:cNvPicPr>
          <p:nvPr/>
        </p:nvPicPr>
        <p:blipFill rotWithShape="1">
          <a:blip r:embed="rId9"/>
          <a:srcRect l="30452" t="4430" r="29114" b="25443"/>
          <a:stretch/>
        </p:blipFill>
        <p:spPr>
          <a:xfrm>
            <a:off x="9013240" y="3964591"/>
            <a:ext cx="1682706" cy="1682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31052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4" name="Picture 5">
            <a:extLst>
              <a:ext uri="{FF2B5EF4-FFF2-40B4-BE49-F238E27FC236}">
                <a16:creationId xmlns:a16="http://schemas.microsoft.com/office/drawing/2014/main" id="{F3B9E990-2B05-4F38-827C-EFD71B5C024E}"/>
              </a:ext>
            </a:extLst>
          </p:cNvPr>
          <p:cNvPicPr>
            <a:picLocks noChangeAspect="1"/>
          </p:cNvPicPr>
          <p:nvPr/>
        </p:nvPicPr>
        <p:blipFill rotWithShape="1">
          <a:blip r:embed="rId3">
            <a:alphaModFix amt="35000"/>
            <a:grayscl/>
          </a:blip>
          <a:srcRect t="8172" b="7558"/>
          <a:stretch/>
        </p:blipFill>
        <p:spPr>
          <a:xfrm>
            <a:off x="20" y="0"/>
            <a:ext cx="12191980" cy="6857990"/>
          </a:xfrm>
          <a:prstGeom prst="rect">
            <a:avLst/>
          </a:prstGeom>
        </p:spPr>
      </p:pic>
      <p:sp>
        <p:nvSpPr>
          <p:cNvPr id="15" name="Rectangle 9">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2E4FFE8E-5987-44EA-AF65-5CFA15DD7653}"/>
              </a:ext>
            </a:extLst>
          </p:cNvPr>
          <p:cNvSpPr>
            <a:spLocks noGrp="1"/>
          </p:cNvSpPr>
          <p:nvPr>
            <p:ph type="title"/>
          </p:nvPr>
        </p:nvSpPr>
        <p:spPr bwMode="auto">
          <a:xfrm>
            <a:off x="3139440" y="436881"/>
            <a:ext cx="5913120" cy="1142682"/>
          </a:xfrm>
        </p:spPr>
        <p:txBody>
          <a:bodyPr vert="horz" lIns="91440" tIns="45720" rIns="91440" bIns="45720" rtlCol="0" anchor="b">
            <a:normAutofit/>
          </a:bodyPr>
          <a:lstStyle/>
          <a:p>
            <a:pPr algn="ctr"/>
            <a:r>
              <a:rPr lang="en-US" sz="6600" dirty="0">
                <a:solidFill>
                  <a:schemeClr val="tx1"/>
                </a:solidFill>
              </a:rPr>
              <a:t>UI Designs</a:t>
            </a:r>
          </a:p>
        </p:txBody>
      </p:sp>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D495E168-DA5E-4888-8D8A-92B118324C14}" type="slidenum">
              <a:rPr lang="en-US" smtClean="0"/>
              <a:pPr defTabSz="914400">
                <a:spcAft>
                  <a:spcPts val="600"/>
                </a:spcAft>
              </a:pPr>
              <a:t>9</a:t>
            </a:fld>
            <a:endParaRPr lang="en-US"/>
          </a:p>
        </p:txBody>
      </p:sp>
      <p:pic>
        <p:nvPicPr>
          <p:cNvPr id="6" name="Picture 5">
            <a:extLst>
              <a:ext uri="{FF2B5EF4-FFF2-40B4-BE49-F238E27FC236}">
                <a16:creationId xmlns:a16="http://schemas.microsoft.com/office/drawing/2014/main" id="{CA7D3E27-1422-4EC2-8E9E-3C4A9DC965F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616" y="2258055"/>
            <a:ext cx="4994584" cy="2341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818DD0D7-BFFE-4A91-98C1-0769BF65E9B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4802" y="3729905"/>
            <a:ext cx="4994582" cy="24422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5576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7A0EF5-23A9-4627-BC46-745B7DD804D2}">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8C5154C8-4BB5-43F2-9F6C-5E79271A0D50}">
  <ds:schemaRefs>
    <ds:schemaRef ds:uri="http://schemas.microsoft.com/sharepoint/v3/contenttype/forms"/>
  </ds:schemaRefs>
</ds:datastoreItem>
</file>

<file path=customXml/itemProps3.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TotalTime>
  <Words>559</Words>
  <Application>Microsoft Office PowerPoint</Application>
  <PresentationFormat>Widescreen</PresentationFormat>
  <Paragraphs>62</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Baskerville Old Face</vt:lpstr>
      <vt:lpstr>Bookman Old Style</vt:lpstr>
      <vt:lpstr>Calibri</vt:lpstr>
      <vt:lpstr>Rockwell</vt:lpstr>
      <vt:lpstr>Wingdings</vt:lpstr>
      <vt:lpstr>Damask</vt:lpstr>
      <vt:lpstr>Parking Street</vt:lpstr>
      <vt:lpstr>Table of Contents</vt:lpstr>
      <vt:lpstr>Introduction</vt:lpstr>
      <vt:lpstr>Problem Statement</vt:lpstr>
      <vt:lpstr>Roles Of Each Member</vt:lpstr>
      <vt:lpstr>Proposed System</vt:lpstr>
      <vt:lpstr>Milestones We Achieved !</vt:lpstr>
      <vt:lpstr>Tech Used</vt:lpstr>
      <vt:lpstr>UI Designs</vt:lpstr>
      <vt:lpstr>PowerPoint Presentation</vt:lpstr>
      <vt:lpstr>PowerPoint Presentation</vt:lpstr>
      <vt:lpstr>DATA ARCHITECTURE DIAGRAM</vt:lpstr>
      <vt:lpstr>ACTIVITY  DIAGRAMS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Parking Street</dc:title>
  <dc:creator>Tarussi Singh</dc:creator>
  <cp:lastModifiedBy>Tarussi Singh</cp:lastModifiedBy>
  <cp:revision>2</cp:revision>
  <dcterms:created xsi:type="dcterms:W3CDTF">2020-11-19T16:23:52Z</dcterms:created>
  <dcterms:modified xsi:type="dcterms:W3CDTF">2020-11-19T16:31:28Z</dcterms:modified>
</cp:coreProperties>
</file>